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D47F1-3C6B-43FE-A344-649BCD7852BB}" type="datetimeFigureOut">
              <a:rPr lang="tr-TR" smtClean="0"/>
              <a:pPr/>
              <a:t>16.02.2016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0916A-3523-4509-9EB3-980EADB645D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3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38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C2799A-FBEE-4214-86FD-0956D5527612}" type="slidenum">
              <a:rPr lang="tr-TR" smtClean="0"/>
              <a:pPr fontAlgn="base">
                <a:spcBef>
                  <a:spcPct val="0"/>
                </a:spcBef>
                <a:spcAft>
                  <a:spcPct val="0"/>
                </a:spcAft>
                <a:defRPr/>
              </a:pPr>
              <a:t>13</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34252E2-B904-443D-ABDD-B351C0FB4067}" type="datetimeFigureOut">
              <a:rPr lang="tr-TR" smtClean="0"/>
              <a:pPr/>
              <a:t>16.02.2016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021A6A2-E9AA-463F-AD02-95481616D3C5}"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434252E2-B904-443D-ABDD-B351C0FB4067}" type="datetimeFigureOut">
              <a:rPr lang="tr-TR" smtClean="0"/>
              <a:pPr/>
              <a:t>16.02.2016</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4021A6A2-E9AA-463F-AD02-95481616D3C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34252E2-B904-443D-ABDD-B351C0FB4067}" type="datetimeFigureOut">
              <a:rPr lang="tr-TR" smtClean="0"/>
              <a:pPr/>
              <a:t>16.02.2016</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021A6A2-E9AA-463F-AD02-95481616D3C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u"/>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611560" y="1772816"/>
            <a:ext cx="8077200" cy="2664296"/>
          </a:xfrm>
        </p:spPr>
        <p:txBody>
          <a:bodyPr>
            <a:noAutofit/>
          </a:bodyPr>
          <a:lstStyle/>
          <a:p>
            <a:pPr algn="ctr"/>
            <a:r>
              <a:rPr lang="tr-TR" sz="7200" dirty="0" smtClean="0">
                <a:latin typeface="Calibri" pitchFamily="34" charset="0"/>
              </a:rPr>
              <a:t>İNTERNET ADRESLERİ VE YAPISI</a:t>
            </a:r>
            <a:endParaRPr lang="tr-TR" sz="7200" dirty="0">
              <a:latin typeface="Calibri"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IP ADRESLERİ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latin typeface="Arial" charset="0"/>
                <a:cs typeface="Arial" charset="0"/>
              </a:rPr>
              <a:t>Internet'te her bilgisayarın bir IP (Internet Protokol) adresi vardır.</a:t>
            </a:r>
          </a:p>
          <a:p>
            <a:endParaRPr lang="tr-TR" dirty="0" smtClean="0">
              <a:latin typeface="Arial" charset="0"/>
              <a:cs typeface="Arial" charset="0"/>
            </a:endParaRPr>
          </a:p>
          <a:p>
            <a:pPr algn="just"/>
            <a:r>
              <a:rPr lang="tr-TR" dirty="0" smtClean="0">
                <a:latin typeface="Arial" charset="0"/>
                <a:cs typeface="Arial" charset="0"/>
              </a:rPr>
              <a:t>Bir ağdaki cihazların birbirini tanımak, birbirleriyle iletişim kurmak ve veri alışverişinde bulunmak için kullandıkları benzersiz bir numaradır.</a:t>
            </a:r>
          </a:p>
          <a:p>
            <a:pPr algn="just"/>
            <a:endParaRPr lang="tr-TR" dirty="0" smtClean="0">
              <a:latin typeface="Arial" charset="0"/>
              <a:cs typeface="Arial" charset="0"/>
            </a:endParaRPr>
          </a:p>
          <a:p>
            <a:pPr algn="just"/>
            <a:r>
              <a:rPr lang="tr-TR" dirty="0" smtClean="0">
                <a:latin typeface="Arial" charset="0"/>
                <a:cs typeface="Arial" charset="0"/>
              </a:rPr>
              <a:t>Tipik bir IP adresi, noktalarla ayrılan dört rakamdan oluşur; </a:t>
            </a:r>
          </a:p>
          <a:p>
            <a:pPr algn="just">
              <a:buNone/>
            </a:pPr>
            <a:r>
              <a:rPr lang="tr-TR" dirty="0" smtClean="0">
                <a:latin typeface="Arial" charset="0"/>
                <a:cs typeface="Arial" charset="0"/>
              </a:rPr>
              <a:t>	Örneğin, 212.156.4.20 ya da 193.140.80.201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Calibri" pitchFamily="34" charset="0"/>
                <a:cs typeface="Arial" pitchFamily="34" charset="0"/>
              </a:rPr>
              <a:t>Bir sitenin IP adresini biliyorsanız, Web tarayıcınıza bu adresi yazarak da bağlanabilirsiniz. Ancak bu rakamları akılda tutmak zor olduğundan her bir IP adresine karşılık gelen alan adları verilmiştir.</a:t>
            </a:r>
          </a:p>
          <a:p>
            <a:pPr algn="just"/>
            <a:endParaRPr lang="tr-TR" dirty="0" smtClean="0">
              <a:latin typeface="Calibri" pitchFamily="34" charset="0"/>
              <a:cs typeface="Arial" pitchFamily="34" charset="0"/>
            </a:endParaRPr>
          </a:p>
          <a:p>
            <a:pPr algn="just"/>
            <a:r>
              <a:rPr lang="tr-TR" dirty="0" smtClean="0">
                <a:latin typeface="Calibri" pitchFamily="34" charset="0"/>
                <a:cs typeface="Arial" pitchFamily="34" charset="0"/>
              </a:rPr>
              <a:t>Çoğu Internet Servis Sağlayıcılarda bulunan özel sunucu bilgisayarlardan oluşan bir ağ, hangi alan adının hangi IP adresine karşılık geldiği bilgisini tutar ve kullanıcıları doğru adreslere yönlendirir. Internet'te trafiğin işlemesi bu IP adreslerine bağlıdır. Böylece hiçbir karışıklık olmaz</a:t>
            </a:r>
            <a:r>
              <a:rPr lang="tr-TR" sz="3600" dirty="0" smtClean="0">
                <a:latin typeface="Calibri" pitchFamily="34" charset="0"/>
              </a:rPr>
              <a:t>.</a:t>
            </a:r>
            <a:endParaRPr lang="tr-TR" dirty="0">
              <a:latin typeface="Calibri"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r>
              <a:rPr lang="tr-TR" dirty="0" smtClean="0">
                <a:latin typeface="Calibri" pitchFamily="34" charset="0"/>
                <a:cs typeface="Arial" charset="0"/>
              </a:rPr>
              <a:t>Siz de Internet'e bağlandığınızda bilgisayarınıza bir IP adresi atanıyor. Ancak çoğu kullanıcının IP adresi dinamiktir, yani servis sağlayıcınızda o an boş bulunan bir IP adresi atanır. Bu yüzden her bağlantıda IP adresinizin son numarası değişir. </a:t>
            </a:r>
          </a:p>
          <a:p>
            <a:pPr algn="just"/>
            <a:endParaRPr lang="tr-TR" dirty="0" smtClean="0">
              <a:latin typeface="Calibri" pitchFamily="34" charset="0"/>
              <a:cs typeface="Arial" charset="0"/>
            </a:endParaRPr>
          </a:p>
          <a:p>
            <a:pPr algn="just"/>
            <a:r>
              <a:rPr lang="tr-TR" dirty="0" smtClean="0">
                <a:latin typeface="Calibri" pitchFamily="34" charset="0"/>
                <a:cs typeface="Arial" charset="0"/>
              </a:rPr>
              <a:t>Kendi IP adresinizi, Internet'e bağlıyken Windows'ta Başlat-</a:t>
            </a:r>
            <a:r>
              <a:rPr lang="tr-TR" dirty="0" err="1" smtClean="0">
                <a:latin typeface="Calibri" pitchFamily="34" charset="0"/>
                <a:cs typeface="Arial" charset="0"/>
              </a:rPr>
              <a:t>cmd</a:t>
            </a:r>
            <a:r>
              <a:rPr lang="tr-TR" dirty="0" smtClean="0">
                <a:latin typeface="Calibri" pitchFamily="34" charset="0"/>
                <a:cs typeface="Arial" charset="0"/>
              </a:rPr>
              <a:t> yaz </a:t>
            </a:r>
            <a:r>
              <a:rPr lang="tr-TR" dirty="0" err="1" smtClean="0">
                <a:latin typeface="Calibri" pitchFamily="34" charset="0"/>
                <a:cs typeface="Arial" charset="0"/>
              </a:rPr>
              <a:t>entera</a:t>
            </a:r>
            <a:r>
              <a:rPr lang="tr-TR" dirty="0" smtClean="0">
                <a:latin typeface="Calibri" pitchFamily="34" charset="0"/>
                <a:cs typeface="Arial" charset="0"/>
              </a:rPr>
              <a:t> bas-</a:t>
            </a:r>
            <a:r>
              <a:rPr lang="tr-TR" dirty="0" err="1" smtClean="0">
                <a:latin typeface="Calibri" pitchFamily="34" charset="0"/>
                <a:cs typeface="Arial" charset="0"/>
              </a:rPr>
              <a:t>ipconfig</a:t>
            </a:r>
            <a:r>
              <a:rPr lang="tr-TR" dirty="0" smtClean="0">
                <a:latin typeface="Calibri" pitchFamily="34" charset="0"/>
                <a:cs typeface="Arial" charset="0"/>
              </a:rPr>
              <a:t> yazıp </a:t>
            </a:r>
            <a:r>
              <a:rPr lang="tr-TR" dirty="0" err="1" smtClean="0">
                <a:latin typeface="Calibri" pitchFamily="34" charset="0"/>
                <a:cs typeface="Arial" charset="0"/>
              </a:rPr>
              <a:t>Enter</a:t>
            </a:r>
            <a:r>
              <a:rPr lang="tr-TR" dirty="0" smtClean="0">
                <a:latin typeface="Calibri" pitchFamily="34" charset="0"/>
                <a:cs typeface="Arial" charset="0"/>
              </a:rPr>
              <a:t> tuşuna basarak öğrenebilirsiniz.</a:t>
            </a:r>
          </a:p>
          <a:p>
            <a:pPr>
              <a:buNone/>
            </a:pPr>
            <a:endParaRPr lang="tr-T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eaLnBrk="1" hangingPunct="1"/>
            <a:endParaRPr lang="tr-TR" smtClean="0"/>
          </a:p>
        </p:txBody>
      </p:sp>
      <p:sp>
        <p:nvSpPr>
          <p:cNvPr id="8" name="7 Dikdörtgen"/>
          <p:cNvSpPr/>
          <p:nvPr/>
        </p:nvSpPr>
        <p:spPr>
          <a:xfrm>
            <a:off x="2286000" y="2786063"/>
            <a:ext cx="928688" cy="35718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10244" name="Picture 6"/>
          <p:cNvPicPr>
            <a:picLocks noChangeAspect="1" noChangeArrowheads="1"/>
          </p:cNvPicPr>
          <p:nvPr/>
        </p:nvPicPr>
        <p:blipFill>
          <a:blip r:embed="rId3" cstate="print"/>
          <a:srcRect/>
          <a:stretch>
            <a:fillRect/>
          </a:stretch>
        </p:blipFill>
        <p:spPr bwMode="auto">
          <a:xfrm>
            <a:off x="500063" y="285750"/>
            <a:ext cx="3186112" cy="4071938"/>
          </a:xfrm>
          <a:prstGeom prst="rect">
            <a:avLst/>
          </a:prstGeom>
          <a:noFill/>
          <a:ln w="9525">
            <a:noFill/>
            <a:miter lim="800000"/>
            <a:headEnd/>
            <a:tailEnd/>
          </a:ln>
        </p:spPr>
      </p:pic>
      <p:sp>
        <p:nvSpPr>
          <p:cNvPr id="19" name="18 Satır Belirtme Çizgisi 1"/>
          <p:cNvSpPr/>
          <p:nvPr/>
        </p:nvSpPr>
        <p:spPr>
          <a:xfrm>
            <a:off x="928688" y="4714875"/>
            <a:ext cx="1785937" cy="1428750"/>
          </a:xfrm>
          <a:prstGeom prst="borderCallout1">
            <a:avLst>
              <a:gd name="adj1" fmla="val 8234"/>
              <a:gd name="adj2" fmla="val 4687"/>
              <a:gd name="adj3" fmla="val -50954"/>
              <a:gd name="adj4" fmla="val 40269"/>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tr-TR" dirty="0"/>
              <a:t>Başlata tıkla </a:t>
            </a:r>
          </a:p>
          <a:p>
            <a:pPr algn="ctr" fontAlgn="auto">
              <a:spcBef>
                <a:spcPts val="0"/>
              </a:spcBef>
              <a:spcAft>
                <a:spcPts val="0"/>
              </a:spcAft>
              <a:defRPr/>
            </a:pPr>
            <a:r>
              <a:rPr lang="tr-TR" dirty="0" err="1">
                <a:solidFill>
                  <a:schemeClr val="tx1"/>
                </a:solidFill>
              </a:rPr>
              <a:t>cmd</a:t>
            </a:r>
            <a:r>
              <a:rPr lang="tr-TR" dirty="0">
                <a:solidFill>
                  <a:schemeClr val="tx1"/>
                </a:solidFill>
              </a:rPr>
              <a:t> </a:t>
            </a:r>
            <a:r>
              <a:rPr lang="tr-TR" dirty="0"/>
              <a:t>yaz</a:t>
            </a:r>
          </a:p>
          <a:p>
            <a:pPr algn="ctr" fontAlgn="auto">
              <a:spcBef>
                <a:spcPts val="0"/>
              </a:spcBef>
              <a:spcAft>
                <a:spcPts val="0"/>
              </a:spcAft>
              <a:defRPr/>
            </a:pPr>
            <a:r>
              <a:rPr lang="tr-TR" dirty="0"/>
              <a:t> </a:t>
            </a:r>
            <a:r>
              <a:rPr lang="tr-TR" dirty="0" err="1"/>
              <a:t>enter</a:t>
            </a:r>
            <a:r>
              <a:rPr lang="tr-TR" dirty="0"/>
              <a:t>  bas</a:t>
            </a:r>
          </a:p>
        </p:txBody>
      </p:sp>
      <p:pic>
        <p:nvPicPr>
          <p:cNvPr id="10246" name="Picture 7"/>
          <p:cNvPicPr>
            <a:picLocks noChangeAspect="1" noChangeArrowheads="1"/>
          </p:cNvPicPr>
          <p:nvPr/>
        </p:nvPicPr>
        <p:blipFill>
          <a:blip r:embed="rId4" cstate="print"/>
          <a:srcRect/>
          <a:stretch>
            <a:fillRect/>
          </a:stretch>
        </p:blipFill>
        <p:spPr bwMode="auto">
          <a:xfrm>
            <a:off x="4286250" y="1143000"/>
            <a:ext cx="3786188" cy="3086100"/>
          </a:xfrm>
          <a:prstGeom prst="rect">
            <a:avLst/>
          </a:prstGeom>
          <a:noFill/>
          <a:ln w="9525">
            <a:noFill/>
            <a:miter lim="800000"/>
            <a:headEnd/>
            <a:tailEnd/>
          </a:ln>
        </p:spPr>
      </p:pic>
      <p:sp>
        <p:nvSpPr>
          <p:cNvPr id="21" name="20 Satır Belirtme Çizgisi 1"/>
          <p:cNvSpPr/>
          <p:nvPr/>
        </p:nvSpPr>
        <p:spPr>
          <a:xfrm>
            <a:off x="5643563" y="0"/>
            <a:ext cx="1428750" cy="1214438"/>
          </a:xfrm>
          <a:prstGeom prst="borderCallout1">
            <a:avLst/>
          </a:prstGeom>
        </p:spPr>
        <p:style>
          <a:lnRef idx="3">
            <a:schemeClr val="lt1"/>
          </a:lnRef>
          <a:fillRef idx="1">
            <a:schemeClr val="dk1"/>
          </a:fillRef>
          <a:effectRef idx="1">
            <a:schemeClr val="dk1"/>
          </a:effectRef>
          <a:fontRef idx="minor">
            <a:schemeClr val="lt1"/>
          </a:fontRef>
        </p:style>
        <p:txBody>
          <a:bodyPr anchor="ctr"/>
          <a:lstStyle/>
          <a:p>
            <a:pPr algn="ctr" fontAlgn="auto">
              <a:spcBef>
                <a:spcPts val="0"/>
              </a:spcBef>
              <a:spcAft>
                <a:spcPts val="0"/>
              </a:spcAft>
              <a:defRPr/>
            </a:pPr>
            <a:r>
              <a:rPr lang="tr-TR" dirty="0"/>
              <a:t>Açılan pencereye </a:t>
            </a:r>
            <a:r>
              <a:rPr lang="tr-TR" dirty="0" err="1">
                <a:solidFill>
                  <a:schemeClr val="tx1"/>
                </a:solidFill>
              </a:rPr>
              <a:t>ipconfig</a:t>
            </a:r>
            <a:r>
              <a:rPr lang="tr-TR" dirty="0">
                <a:solidFill>
                  <a:srgbClr val="FF0000"/>
                </a:solidFill>
              </a:rPr>
              <a:t> </a:t>
            </a:r>
            <a:r>
              <a:rPr lang="tr-TR" dirty="0"/>
              <a:t>yaz</a:t>
            </a:r>
          </a:p>
        </p:txBody>
      </p:sp>
      <p:pic>
        <p:nvPicPr>
          <p:cNvPr id="10248" name="Picture 8"/>
          <p:cNvPicPr>
            <a:picLocks noChangeAspect="1" noChangeArrowheads="1"/>
          </p:cNvPicPr>
          <p:nvPr/>
        </p:nvPicPr>
        <p:blipFill>
          <a:blip r:embed="rId5" cstate="print"/>
          <a:srcRect/>
          <a:stretch>
            <a:fillRect/>
          </a:stretch>
        </p:blipFill>
        <p:spPr bwMode="auto">
          <a:xfrm>
            <a:off x="4071938" y="4676775"/>
            <a:ext cx="4533900" cy="2181225"/>
          </a:xfrm>
          <a:prstGeom prst="rect">
            <a:avLst/>
          </a:prstGeom>
          <a:noFill/>
          <a:ln w="9525">
            <a:noFill/>
            <a:miter lim="800000"/>
            <a:headEnd/>
            <a:tailEnd/>
          </a:ln>
        </p:spPr>
      </p:pic>
      <p:cxnSp>
        <p:nvCxnSpPr>
          <p:cNvPr id="24" name="23 Düz Ok Bağlayıcısı"/>
          <p:cNvCxnSpPr/>
          <p:nvPr/>
        </p:nvCxnSpPr>
        <p:spPr>
          <a:xfrm rot="5400000">
            <a:off x="5430838" y="4429125"/>
            <a:ext cx="569912"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itchFamily="34" charset="0"/>
              </a:rPr>
              <a:t>İNTERNET ADRESLERİ</a:t>
            </a:r>
            <a:endParaRPr lang="tr-TR" dirty="0">
              <a:latin typeface="Calibri" pitchFamily="34" charset="0"/>
            </a:endParaRPr>
          </a:p>
        </p:txBody>
      </p:sp>
      <p:sp>
        <p:nvSpPr>
          <p:cNvPr id="3" name="2 İçerik Yer Tutucusu"/>
          <p:cNvSpPr>
            <a:spLocks noGrp="1"/>
          </p:cNvSpPr>
          <p:nvPr>
            <p:ph idx="1"/>
          </p:nvPr>
        </p:nvSpPr>
        <p:spPr/>
        <p:txBody>
          <a:bodyPr>
            <a:normAutofit/>
          </a:bodyPr>
          <a:lstStyle/>
          <a:p>
            <a:pPr algn="just"/>
            <a:r>
              <a:rPr lang="tr-TR" sz="3600" dirty="0" smtClean="0"/>
              <a:t>Internet’e bağlı kuruluşlar değişik gruplara ayrılabilir ve bir kuruluşun internet adresi, o kuruluşun ait olduğu guruba göre ilgili kısaltmalar içerir. Ayrıca, ülkelerin 2 harfli tanıtım kodları da adresin sonuna eklenir. Örnek:</a:t>
            </a:r>
            <a:r>
              <a:rPr lang="tr-TR" sz="3600" u="sng" dirty="0" smtClean="0"/>
              <a:t>WWW.MEB.GOV.TR</a:t>
            </a:r>
            <a:endParaRPr lang="tr-TR" sz="36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İNTERNET ADRESİNİN YAPISI</a:t>
            </a:r>
            <a:endParaRPr lang="tr-TR" dirty="0"/>
          </a:p>
        </p:txBody>
      </p:sp>
      <p:sp>
        <p:nvSpPr>
          <p:cNvPr id="3" name="2 İçerik Yer Tutucusu"/>
          <p:cNvSpPr>
            <a:spLocks noGrp="1"/>
          </p:cNvSpPr>
          <p:nvPr>
            <p:ph idx="1"/>
          </p:nvPr>
        </p:nvSpPr>
        <p:spPr>
          <a:xfrm>
            <a:off x="158824" y="1700808"/>
            <a:ext cx="8229600" cy="933729"/>
          </a:xfrm>
        </p:spPr>
        <p:txBody>
          <a:bodyPr>
            <a:noAutofit/>
          </a:bodyPr>
          <a:lstStyle/>
          <a:p>
            <a:pPr algn="ctr">
              <a:buNone/>
            </a:pPr>
            <a:r>
              <a:rPr lang="tr-TR" sz="8000" dirty="0" smtClean="0"/>
              <a:t>www.</a:t>
            </a:r>
            <a:r>
              <a:rPr lang="tr-TR" sz="8000" dirty="0" err="1" smtClean="0"/>
              <a:t>meb</a:t>
            </a:r>
            <a:r>
              <a:rPr lang="tr-TR" sz="8000" dirty="0" smtClean="0"/>
              <a:t>.gov.tr</a:t>
            </a:r>
            <a:endParaRPr lang="tr-TR" sz="4400" dirty="0"/>
          </a:p>
        </p:txBody>
      </p:sp>
      <p:sp>
        <p:nvSpPr>
          <p:cNvPr id="9" name="8 Sol Ayraç"/>
          <p:cNvSpPr/>
          <p:nvPr/>
        </p:nvSpPr>
        <p:spPr>
          <a:xfrm rot="16200000">
            <a:off x="1511660" y="2096852"/>
            <a:ext cx="792088" cy="2016224"/>
          </a:xfrm>
          <a:prstGeom prst="leftBrace">
            <a:avLst>
              <a:gd name="adj1" fmla="val 19877"/>
              <a:gd name="adj2" fmla="val 500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tr-TR"/>
          </a:p>
        </p:txBody>
      </p:sp>
      <p:sp>
        <p:nvSpPr>
          <p:cNvPr id="10" name="9 Sol Ayraç"/>
          <p:cNvSpPr/>
          <p:nvPr/>
        </p:nvSpPr>
        <p:spPr>
          <a:xfrm rot="16200000">
            <a:off x="3815916" y="2168860"/>
            <a:ext cx="720080" cy="180020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tr-TR"/>
          </a:p>
        </p:txBody>
      </p:sp>
      <p:sp>
        <p:nvSpPr>
          <p:cNvPr id="11" name="10 Sol Ayraç"/>
          <p:cNvSpPr/>
          <p:nvPr/>
        </p:nvSpPr>
        <p:spPr>
          <a:xfrm rot="16200000">
            <a:off x="5652120" y="2348880"/>
            <a:ext cx="864096" cy="1440160"/>
          </a:xfrm>
          <a:prstGeom prst="leftBrace">
            <a:avLst>
              <a:gd name="adj1" fmla="val 17953"/>
              <a:gd name="adj2" fmla="val 500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tr-TR"/>
          </a:p>
        </p:txBody>
      </p:sp>
      <p:sp>
        <p:nvSpPr>
          <p:cNvPr id="12" name="11 Sol Ayraç"/>
          <p:cNvSpPr/>
          <p:nvPr/>
        </p:nvSpPr>
        <p:spPr>
          <a:xfrm rot="16200000">
            <a:off x="7128284" y="2816932"/>
            <a:ext cx="720080" cy="504056"/>
          </a:xfrm>
          <a:prstGeom prst="leftBrace">
            <a:avLst>
              <a:gd name="adj1" fmla="val 17953"/>
              <a:gd name="adj2" fmla="val 500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tr-TR"/>
          </a:p>
        </p:txBody>
      </p:sp>
      <p:sp>
        <p:nvSpPr>
          <p:cNvPr id="13" name="12 Metin kutusu"/>
          <p:cNvSpPr txBox="1"/>
          <p:nvPr/>
        </p:nvSpPr>
        <p:spPr>
          <a:xfrm>
            <a:off x="755576" y="3501008"/>
            <a:ext cx="2232248" cy="646331"/>
          </a:xfrm>
          <a:prstGeom prst="rect">
            <a:avLst/>
          </a:prstGeom>
          <a:noFill/>
          <a:ln>
            <a:noFill/>
          </a:ln>
        </p:spPr>
        <p:txBody>
          <a:bodyPr wrap="square" rtlCol="0">
            <a:spAutoFit/>
          </a:bodyPr>
          <a:lstStyle/>
          <a:p>
            <a:r>
              <a:rPr lang="tr-TR" sz="3600" b="1" dirty="0" smtClean="0">
                <a:latin typeface="Adobe Song Std L" pitchFamily="18" charset="-128"/>
                <a:ea typeface="Adobe Song Std L" pitchFamily="18" charset="-128"/>
              </a:rPr>
              <a:t>1. KISIM</a:t>
            </a:r>
            <a:endParaRPr lang="tr-TR" sz="3600" b="1" dirty="0">
              <a:latin typeface="Adobe Song Std L" pitchFamily="18" charset="-128"/>
              <a:ea typeface="Adobe Song Std L" pitchFamily="18" charset="-128"/>
            </a:endParaRPr>
          </a:p>
        </p:txBody>
      </p:sp>
      <p:sp>
        <p:nvSpPr>
          <p:cNvPr id="14" name="13 Metin kutusu"/>
          <p:cNvSpPr txBox="1"/>
          <p:nvPr/>
        </p:nvSpPr>
        <p:spPr>
          <a:xfrm>
            <a:off x="3059832" y="3501008"/>
            <a:ext cx="2232248" cy="646331"/>
          </a:xfrm>
          <a:prstGeom prst="rect">
            <a:avLst/>
          </a:prstGeom>
          <a:noFill/>
          <a:ln>
            <a:noFill/>
          </a:ln>
        </p:spPr>
        <p:txBody>
          <a:bodyPr wrap="square" rtlCol="0">
            <a:spAutoFit/>
          </a:bodyPr>
          <a:lstStyle/>
          <a:p>
            <a:r>
              <a:rPr lang="tr-TR" sz="3600" b="1" dirty="0">
                <a:latin typeface="Adobe Song Std L" pitchFamily="18" charset="-128"/>
                <a:ea typeface="Adobe Song Std L" pitchFamily="18" charset="-128"/>
              </a:rPr>
              <a:t>2</a:t>
            </a:r>
            <a:r>
              <a:rPr lang="tr-TR" sz="3600" b="1" dirty="0" smtClean="0">
                <a:latin typeface="Adobe Song Std L" pitchFamily="18" charset="-128"/>
                <a:ea typeface="Adobe Song Std L" pitchFamily="18" charset="-128"/>
              </a:rPr>
              <a:t>. KISIM</a:t>
            </a:r>
            <a:endParaRPr lang="tr-TR" sz="3600" b="1" dirty="0">
              <a:latin typeface="Adobe Song Std L" pitchFamily="18" charset="-128"/>
              <a:ea typeface="Adobe Song Std L" pitchFamily="18" charset="-128"/>
            </a:endParaRPr>
          </a:p>
        </p:txBody>
      </p:sp>
      <p:sp>
        <p:nvSpPr>
          <p:cNvPr id="15" name="14 Metin kutusu"/>
          <p:cNvSpPr txBox="1"/>
          <p:nvPr/>
        </p:nvSpPr>
        <p:spPr>
          <a:xfrm>
            <a:off x="5148064" y="3501008"/>
            <a:ext cx="1944216" cy="646331"/>
          </a:xfrm>
          <a:prstGeom prst="rect">
            <a:avLst/>
          </a:prstGeom>
          <a:noFill/>
          <a:ln>
            <a:noFill/>
          </a:ln>
        </p:spPr>
        <p:txBody>
          <a:bodyPr wrap="square" rtlCol="0">
            <a:spAutoFit/>
          </a:bodyPr>
          <a:lstStyle/>
          <a:p>
            <a:r>
              <a:rPr lang="tr-TR" sz="3600" b="1" dirty="0" smtClean="0">
                <a:latin typeface="Adobe Song Std L" pitchFamily="18" charset="-128"/>
                <a:ea typeface="Adobe Song Std L" pitchFamily="18" charset="-128"/>
              </a:rPr>
              <a:t>3. KISIM</a:t>
            </a:r>
            <a:endParaRPr lang="tr-TR" sz="3600" b="1" dirty="0">
              <a:latin typeface="Adobe Song Std L" pitchFamily="18" charset="-128"/>
              <a:ea typeface="Adobe Song Std L" pitchFamily="18" charset="-128"/>
            </a:endParaRPr>
          </a:p>
        </p:txBody>
      </p:sp>
      <p:sp>
        <p:nvSpPr>
          <p:cNvPr id="16" name="15 Metin kutusu"/>
          <p:cNvSpPr txBox="1"/>
          <p:nvPr/>
        </p:nvSpPr>
        <p:spPr>
          <a:xfrm>
            <a:off x="6948264" y="3356992"/>
            <a:ext cx="1944216" cy="646331"/>
          </a:xfrm>
          <a:prstGeom prst="rect">
            <a:avLst/>
          </a:prstGeom>
          <a:noFill/>
          <a:ln>
            <a:noFill/>
          </a:ln>
        </p:spPr>
        <p:txBody>
          <a:bodyPr wrap="square" rtlCol="0">
            <a:spAutoFit/>
          </a:bodyPr>
          <a:lstStyle/>
          <a:p>
            <a:r>
              <a:rPr lang="tr-TR" sz="3600" b="1" dirty="0">
                <a:latin typeface="Adobe Song Std L" pitchFamily="18" charset="-128"/>
                <a:ea typeface="Adobe Song Std L" pitchFamily="18" charset="-128"/>
              </a:rPr>
              <a:t>4</a:t>
            </a:r>
            <a:r>
              <a:rPr lang="tr-TR" sz="3600" b="1" dirty="0" smtClean="0">
                <a:latin typeface="Adobe Song Std L" pitchFamily="18" charset="-128"/>
                <a:ea typeface="Adobe Song Std L" pitchFamily="18" charset="-128"/>
              </a:rPr>
              <a:t>. KISIM</a:t>
            </a:r>
            <a:endParaRPr lang="tr-TR" sz="3600" b="1" dirty="0">
              <a:latin typeface="Adobe Song Std L" pitchFamily="18" charset="-128"/>
              <a:ea typeface="Adobe Song Std L" pitchFamily="18" charset="-12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5" fill="hold">
                            <p:stCondLst>
                              <p:cond delay="1500"/>
                            </p:stCondLst>
                            <p:childTnLst>
                              <p:par>
                                <p:cTn id="16" presetID="50" presetClass="entr" presetSubtype="0" decel="10000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strVal val="#ppt_w+.3"/>
                                          </p:val>
                                        </p:tav>
                                        <p:tav tm="100000">
                                          <p:val>
                                            <p:strVal val="#ppt_w"/>
                                          </p:val>
                                        </p:tav>
                                      </p:tavLst>
                                    </p:anim>
                                    <p:anim calcmode="lin" valueType="num">
                                      <p:cBhvr>
                                        <p:cTn id="19" dur="1000" fill="hold"/>
                                        <p:tgtEl>
                                          <p:spTgt spid="9"/>
                                        </p:tgtEl>
                                        <p:attrNameLst>
                                          <p:attrName>ppt_h</p:attrName>
                                        </p:attrNameLst>
                                      </p:cBhvr>
                                      <p:tavLst>
                                        <p:tav tm="0">
                                          <p:val>
                                            <p:strVal val="#ppt_h"/>
                                          </p:val>
                                        </p:tav>
                                        <p:tav tm="100000">
                                          <p:val>
                                            <p:strVal val="#ppt_h"/>
                                          </p:val>
                                        </p:tav>
                                      </p:tavLst>
                                    </p:anim>
                                    <p:animEffect transition="in" filter="fade">
                                      <p:cBhvr>
                                        <p:cTn id="20" dur="1000"/>
                                        <p:tgtEl>
                                          <p:spTgt spid="9"/>
                                        </p:tgtEl>
                                      </p:cBhvr>
                                    </p:animEffect>
                                  </p:childTnLst>
                                </p:cTn>
                              </p:par>
                            </p:childTnLst>
                          </p:cTn>
                        </p:par>
                        <p:par>
                          <p:cTn id="21" fill="hold">
                            <p:stCondLst>
                              <p:cond delay="2500"/>
                            </p:stCondLst>
                            <p:childTnLst>
                              <p:par>
                                <p:cTn id="22" presetID="50" presetClass="entr" presetSubtype="0" decel="10000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strVal val="#ppt_w+.3"/>
                                          </p:val>
                                        </p:tav>
                                        <p:tav tm="100000">
                                          <p:val>
                                            <p:strVal val="#ppt_w"/>
                                          </p:val>
                                        </p:tav>
                                      </p:tavLst>
                                    </p:anim>
                                    <p:anim calcmode="lin" valueType="num">
                                      <p:cBhvr>
                                        <p:cTn id="25" dur="1000" fill="hold"/>
                                        <p:tgtEl>
                                          <p:spTgt spid="10"/>
                                        </p:tgtEl>
                                        <p:attrNameLst>
                                          <p:attrName>ppt_h</p:attrName>
                                        </p:attrNameLst>
                                      </p:cBhvr>
                                      <p:tavLst>
                                        <p:tav tm="0">
                                          <p:val>
                                            <p:strVal val="#ppt_h"/>
                                          </p:val>
                                        </p:tav>
                                        <p:tav tm="100000">
                                          <p:val>
                                            <p:strVal val="#ppt_h"/>
                                          </p:val>
                                        </p:tav>
                                      </p:tavLst>
                                    </p:anim>
                                    <p:animEffect transition="in" filter="fade">
                                      <p:cBhvr>
                                        <p:cTn id="26" dur="1000"/>
                                        <p:tgtEl>
                                          <p:spTgt spid="10"/>
                                        </p:tgtEl>
                                      </p:cBhvr>
                                    </p:animEffect>
                                  </p:childTnLst>
                                </p:cTn>
                              </p:par>
                            </p:childTnLst>
                          </p:cTn>
                        </p:par>
                        <p:par>
                          <p:cTn id="27" fill="hold">
                            <p:stCondLst>
                              <p:cond delay="3500"/>
                            </p:stCondLst>
                            <p:childTnLst>
                              <p:par>
                                <p:cTn id="28" presetID="50" presetClass="entr" presetSubtype="0" decel="10000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1000" fill="hold"/>
                                        <p:tgtEl>
                                          <p:spTgt spid="11"/>
                                        </p:tgtEl>
                                        <p:attrNameLst>
                                          <p:attrName>ppt_w</p:attrName>
                                        </p:attrNameLst>
                                      </p:cBhvr>
                                      <p:tavLst>
                                        <p:tav tm="0">
                                          <p:val>
                                            <p:strVal val="#ppt_w+.3"/>
                                          </p:val>
                                        </p:tav>
                                        <p:tav tm="100000">
                                          <p:val>
                                            <p:strVal val="#ppt_w"/>
                                          </p:val>
                                        </p:tav>
                                      </p:tavLst>
                                    </p:anim>
                                    <p:anim calcmode="lin" valueType="num">
                                      <p:cBhvr>
                                        <p:cTn id="31" dur="1000" fill="hold"/>
                                        <p:tgtEl>
                                          <p:spTgt spid="11"/>
                                        </p:tgtEl>
                                        <p:attrNameLst>
                                          <p:attrName>ppt_h</p:attrName>
                                        </p:attrNameLst>
                                      </p:cBhvr>
                                      <p:tavLst>
                                        <p:tav tm="0">
                                          <p:val>
                                            <p:strVal val="#ppt_h"/>
                                          </p:val>
                                        </p:tav>
                                        <p:tav tm="100000">
                                          <p:val>
                                            <p:strVal val="#ppt_h"/>
                                          </p:val>
                                        </p:tav>
                                      </p:tavLst>
                                    </p:anim>
                                    <p:animEffect transition="in" filter="fade">
                                      <p:cBhvr>
                                        <p:cTn id="32" dur="1000"/>
                                        <p:tgtEl>
                                          <p:spTgt spid="11"/>
                                        </p:tgtEl>
                                      </p:cBhvr>
                                    </p:animEffect>
                                  </p:childTnLst>
                                </p:cTn>
                              </p:par>
                            </p:childTnLst>
                          </p:cTn>
                        </p:par>
                        <p:par>
                          <p:cTn id="33" fill="hold">
                            <p:stCondLst>
                              <p:cond delay="4500"/>
                            </p:stCondLst>
                            <p:childTnLst>
                              <p:par>
                                <p:cTn id="34" presetID="50" presetClass="entr" presetSubtype="0" decel="10000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strVal val="#ppt_w+.3"/>
                                          </p:val>
                                        </p:tav>
                                        <p:tav tm="100000">
                                          <p:val>
                                            <p:strVal val="#ppt_w"/>
                                          </p:val>
                                        </p:tav>
                                      </p:tavLst>
                                    </p:anim>
                                    <p:anim calcmode="lin" valueType="num">
                                      <p:cBhvr>
                                        <p:cTn id="37" dur="1000" fill="hold"/>
                                        <p:tgtEl>
                                          <p:spTgt spid="12"/>
                                        </p:tgtEl>
                                        <p:attrNameLst>
                                          <p:attrName>ppt_h</p:attrName>
                                        </p:attrNameLst>
                                      </p:cBhvr>
                                      <p:tavLst>
                                        <p:tav tm="0">
                                          <p:val>
                                            <p:strVal val="#ppt_h"/>
                                          </p:val>
                                        </p:tav>
                                        <p:tav tm="100000">
                                          <p:val>
                                            <p:strVal val="#ppt_h"/>
                                          </p:val>
                                        </p:tav>
                                      </p:tavLst>
                                    </p:anim>
                                    <p:animEffect transition="in" filter="fade">
                                      <p:cBhvr>
                                        <p:cTn id="38" dur="1000"/>
                                        <p:tgtEl>
                                          <p:spTgt spid="12"/>
                                        </p:tgtEl>
                                      </p:cBhvr>
                                    </p:animEffect>
                                  </p:childTnLst>
                                </p:cTn>
                              </p:par>
                            </p:childTnLst>
                          </p:cTn>
                        </p:par>
                        <p:par>
                          <p:cTn id="39" fill="hold">
                            <p:stCondLst>
                              <p:cond delay="5500"/>
                            </p:stCondLst>
                            <p:childTnLst>
                              <p:par>
                                <p:cTn id="40" presetID="37"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6" fill="hold">
                            <p:stCondLst>
                              <p:cond delay="6500"/>
                            </p:stCondLst>
                            <p:childTnLst>
                              <p:par>
                                <p:cTn id="47" presetID="37"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900" decel="100000" fill="hold"/>
                                        <p:tgtEl>
                                          <p:spTgt spid="14"/>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53" fill="hold">
                            <p:stCondLst>
                              <p:cond delay="7500"/>
                            </p:stCondLst>
                            <p:childTnLst>
                              <p:par>
                                <p:cTn id="54" presetID="37" presetClass="entr" presetSubtype="0"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900" decel="100000" fill="hold"/>
                                        <p:tgtEl>
                                          <p:spTgt spid="15"/>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60" fill="hold">
                            <p:stCondLst>
                              <p:cond delay="8500"/>
                            </p:stCondLst>
                            <p:childTnLst>
                              <p:par>
                                <p:cTn id="61" presetID="37" presetClass="entr" presetSubtype="0"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1000"/>
                                        <p:tgtEl>
                                          <p:spTgt spid="16"/>
                                        </p:tgtEl>
                                      </p:cBhvr>
                                    </p:animEffect>
                                    <p:anim calcmode="lin" valueType="num">
                                      <p:cBhvr>
                                        <p:cTn id="64" dur="1000" fill="hold"/>
                                        <p:tgtEl>
                                          <p:spTgt spid="16"/>
                                        </p:tgtEl>
                                        <p:attrNameLst>
                                          <p:attrName>ppt_x</p:attrName>
                                        </p:attrNameLst>
                                      </p:cBhvr>
                                      <p:tavLst>
                                        <p:tav tm="0">
                                          <p:val>
                                            <p:strVal val="#ppt_x"/>
                                          </p:val>
                                        </p:tav>
                                        <p:tav tm="100000">
                                          <p:val>
                                            <p:strVal val="#ppt_x"/>
                                          </p:val>
                                        </p:tav>
                                      </p:tavLst>
                                    </p:anim>
                                    <p:anim calcmode="lin" valueType="num">
                                      <p:cBhvr>
                                        <p:cTn id="65" dur="900" decel="100000" fill="hold"/>
                                        <p:tgtEl>
                                          <p:spTgt spid="1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animBg="1"/>
      <p:bldP spid="10" grpId="0" animBg="1"/>
      <p:bldP spid="11" grpId="0" animBg="1"/>
      <p:bldP spid="12" grpId="0" animBg="1"/>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marL="633222" indent="-514350" algn="just">
              <a:buNone/>
            </a:pPr>
            <a:r>
              <a:rPr lang="tr-TR" b="1" dirty="0" smtClean="0">
                <a:latin typeface="Arial" pitchFamily="34" charset="0"/>
                <a:cs typeface="Arial" pitchFamily="34" charset="0"/>
              </a:rPr>
              <a:t>1. KISIM: </a:t>
            </a:r>
            <a:r>
              <a:rPr lang="tr-TR" dirty="0" smtClean="0">
                <a:latin typeface="Arial" pitchFamily="34" charset="0"/>
                <a:cs typeface="Arial" pitchFamily="34" charset="0"/>
              </a:rPr>
              <a:t>(WWW) WORLD WİDE WEB yani GENİŞ DÜNYA AĞI anlamına gelmektedir. İnternet adreslerinde genellikle kullanılan bir bölümdür.</a:t>
            </a:r>
          </a:p>
          <a:p>
            <a:pPr marL="633222" indent="-514350" algn="just">
              <a:buAutoNum type="arabicPeriod"/>
            </a:pPr>
            <a:endParaRPr lang="tr-TR" dirty="0" smtClean="0">
              <a:latin typeface="Arial" pitchFamily="34" charset="0"/>
              <a:cs typeface="Arial" pitchFamily="34" charset="0"/>
            </a:endParaRPr>
          </a:p>
          <a:p>
            <a:pPr marL="633222" indent="-514350" algn="just">
              <a:buNone/>
            </a:pPr>
            <a:r>
              <a:rPr lang="tr-TR" b="1" dirty="0" smtClean="0">
                <a:latin typeface="Arial" pitchFamily="34" charset="0"/>
                <a:cs typeface="Arial" pitchFamily="34" charset="0"/>
              </a:rPr>
              <a:t>2. KISIM: </a:t>
            </a:r>
            <a:r>
              <a:rPr lang="tr-TR" dirty="0" smtClean="0">
                <a:latin typeface="Arial" pitchFamily="34" charset="0"/>
                <a:cs typeface="Arial" pitchFamily="34" charset="0"/>
              </a:rPr>
              <a:t>(MEB) Bu kısma alan adı denir. Her adres için farklıdır. Siteyle ilgili ipucu verir.</a:t>
            </a:r>
          </a:p>
          <a:p>
            <a:pPr marL="633222" indent="-514350" algn="just">
              <a:buNone/>
            </a:pPr>
            <a:endParaRPr lang="tr-TR" dirty="0" smtClean="0">
              <a:latin typeface="Arial" pitchFamily="34" charset="0"/>
              <a:cs typeface="Arial" pitchFamily="34" charset="0"/>
            </a:endParaRPr>
          </a:p>
          <a:p>
            <a:pPr marL="633222" indent="-514350" algn="just">
              <a:buNone/>
            </a:pPr>
            <a:r>
              <a:rPr lang="tr-TR" b="1" dirty="0" smtClean="0">
                <a:latin typeface="Arial" pitchFamily="34" charset="0"/>
                <a:cs typeface="Arial" pitchFamily="34" charset="0"/>
              </a:rPr>
              <a:t>3. KISIM: </a:t>
            </a:r>
            <a:r>
              <a:rPr lang="tr-TR" dirty="0" smtClean="0">
                <a:latin typeface="Arial" pitchFamily="34" charset="0"/>
                <a:cs typeface="Arial" pitchFamily="34" charset="0"/>
              </a:rPr>
              <a:t>(GOV) Bu kısma internet adresi uzantısı denir. Sitenin türünü gösterir.</a:t>
            </a:r>
          </a:p>
          <a:p>
            <a:pPr marL="633222" indent="-514350" algn="just">
              <a:buNone/>
            </a:pPr>
            <a:endParaRPr lang="tr-TR" dirty="0" smtClean="0">
              <a:latin typeface="Arial" pitchFamily="34" charset="0"/>
              <a:cs typeface="Arial" pitchFamily="34" charset="0"/>
            </a:endParaRPr>
          </a:p>
          <a:p>
            <a:pPr marL="633222" indent="-514350" algn="just">
              <a:buNone/>
            </a:pPr>
            <a:r>
              <a:rPr lang="tr-TR" b="1" dirty="0" smtClean="0">
                <a:latin typeface="Arial" pitchFamily="34" charset="0"/>
                <a:cs typeface="Arial" pitchFamily="34" charset="0"/>
              </a:rPr>
              <a:t>4. KISIM: </a:t>
            </a:r>
            <a:r>
              <a:rPr lang="tr-TR" dirty="0" smtClean="0">
                <a:latin typeface="Arial" pitchFamily="34" charset="0"/>
                <a:cs typeface="Arial" pitchFamily="34" charset="0"/>
              </a:rPr>
              <a:t>(TR)  Ülke kodu kısaltmasıdır.</a:t>
            </a:r>
            <a:endParaRPr lang="tr-TR" dirty="0">
              <a:latin typeface="Arial" pitchFamily="34" charset="0"/>
              <a:cs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Adres Çubuğu</a:t>
            </a:r>
            <a:endParaRPr lang="tr-TR" dirty="0"/>
          </a:p>
        </p:txBody>
      </p:sp>
      <p:sp>
        <p:nvSpPr>
          <p:cNvPr id="3" name="2 İçerik Yer Tutucusu"/>
          <p:cNvSpPr>
            <a:spLocks noGrp="1"/>
          </p:cNvSpPr>
          <p:nvPr>
            <p:ph idx="1"/>
          </p:nvPr>
        </p:nvSpPr>
        <p:spPr>
          <a:xfrm>
            <a:off x="323528" y="1628800"/>
            <a:ext cx="8229600" cy="861721"/>
          </a:xfrm>
        </p:spPr>
        <p:txBody>
          <a:bodyPr>
            <a:normAutofit fontScale="55000" lnSpcReduction="20000"/>
          </a:bodyPr>
          <a:lstStyle/>
          <a:p>
            <a:pPr algn="just"/>
            <a:r>
              <a:rPr lang="tr-TR" dirty="0" smtClean="0"/>
              <a:t>internet adresleri </a:t>
            </a:r>
            <a:r>
              <a:rPr lang="tr-TR" u="sng" dirty="0" smtClean="0"/>
              <a:t>adres çubuğuna </a:t>
            </a:r>
            <a:r>
              <a:rPr lang="tr-TR" dirty="0" smtClean="0"/>
              <a:t>yazılır. Çoğu insan “</a:t>
            </a:r>
            <a:r>
              <a:rPr lang="tr-TR" dirty="0" err="1" smtClean="0"/>
              <a:t>google”ı</a:t>
            </a:r>
            <a:r>
              <a:rPr lang="tr-TR" dirty="0" smtClean="0"/>
              <a:t> interneti adresi sanmaktadır, </a:t>
            </a:r>
            <a:r>
              <a:rPr lang="tr-TR" dirty="0" err="1" smtClean="0"/>
              <a:t>halbu</a:t>
            </a:r>
            <a:r>
              <a:rPr lang="tr-TR" dirty="0" smtClean="0"/>
              <a:t> ki bu yanlıştır. </a:t>
            </a:r>
            <a:r>
              <a:rPr lang="tr-TR" dirty="0" err="1" smtClean="0"/>
              <a:t>Google</a:t>
            </a:r>
            <a:r>
              <a:rPr lang="tr-TR" dirty="0" smtClean="0"/>
              <a:t> sadece ticari bir sitedir. Bu sitenin adresi ise www.</a:t>
            </a:r>
            <a:r>
              <a:rPr lang="tr-TR" dirty="0" err="1" smtClean="0"/>
              <a:t>google</a:t>
            </a:r>
            <a:r>
              <a:rPr lang="tr-TR" dirty="0" smtClean="0"/>
              <a:t>.com.</a:t>
            </a:r>
            <a:r>
              <a:rPr lang="tr-TR" dirty="0" err="1" smtClean="0"/>
              <a:t>tr’dir</a:t>
            </a:r>
            <a:r>
              <a:rPr lang="tr-TR" dirty="0" smtClean="0"/>
              <a:t>.</a:t>
            </a:r>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159196" y="2495550"/>
            <a:ext cx="8877300" cy="43624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9" presetClass="entr" presetSubtype="0" ac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İNTERNET ADRESİ UZANTILARI</a:t>
            </a:r>
            <a:endParaRPr lang="tr-TR" dirty="0"/>
          </a:p>
        </p:txBody>
      </p:sp>
      <p:sp>
        <p:nvSpPr>
          <p:cNvPr id="3" name="2 İçerik Yer Tutucusu"/>
          <p:cNvSpPr>
            <a:spLocks noGrp="1"/>
          </p:cNvSpPr>
          <p:nvPr>
            <p:ph idx="1"/>
          </p:nvPr>
        </p:nvSpPr>
        <p:spPr>
          <a:xfrm>
            <a:off x="0" y="1556791"/>
            <a:ext cx="9324528" cy="5301209"/>
          </a:xfrm>
        </p:spPr>
        <p:txBody>
          <a:bodyPr>
            <a:normAutofit fontScale="77500" lnSpcReduction="20000"/>
          </a:bodyPr>
          <a:lstStyle/>
          <a:p>
            <a:r>
              <a:rPr lang="tr-TR" b="1" dirty="0" smtClean="0"/>
              <a:t>.gov</a:t>
            </a:r>
            <a:r>
              <a:rPr lang="tr-TR" b="1" dirty="0" smtClean="0">
                <a:sym typeface="Wingdings" pitchFamily="2" charset="2"/>
              </a:rPr>
              <a:t> </a:t>
            </a:r>
            <a:r>
              <a:rPr lang="tr-TR" dirty="0" smtClean="0">
                <a:sym typeface="Wingdings" pitchFamily="2" charset="2"/>
              </a:rPr>
              <a:t>Devlete ait kurumlar kullanılır. Örnek; www.</a:t>
            </a:r>
            <a:r>
              <a:rPr lang="tr-TR" dirty="0" err="1" smtClean="0">
                <a:sym typeface="Wingdings" pitchFamily="2" charset="2"/>
              </a:rPr>
              <a:t>meb</a:t>
            </a:r>
            <a:r>
              <a:rPr lang="tr-TR" dirty="0" smtClean="0">
                <a:sym typeface="Wingdings" pitchFamily="2" charset="2"/>
              </a:rPr>
              <a:t>.gov.tr</a:t>
            </a:r>
          </a:p>
          <a:p>
            <a:endParaRPr lang="tr-TR" dirty="0" smtClean="0">
              <a:sym typeface="Wingdings" pitchFamily="2" charset="2"/>
            </a:endParaRPr>
          </a:p>
          <a:p>
            <a:r>
              <a:rPr lang="tr-TR" b="1" dirty="0" smtClean="0">
                <a:sym typeface="Wingdings" pitchFamily="2" charset="2"/>
              </a:rPr>
              <a:t>.com </a:t>
            </a:r>
            <a:r>
              <a:rPr lang="tr-TR" dirty="0" smtClean="0">
                <a:sym typeface="Wingdings" pitchFamily="2" charset="2"/>
              </a:rPr>
              <a:t>Ticari siteler kullanır. Örnek; www.</a:t>
            </a:r>
            <a:r>
              <a:rPr lang="tr-TR" dirty="0" err="1" smtClean="0">
                <a:sym typeface="Wingdings" pitchFamily="2" charset="2"/>
              </a:rPr>
              <a:t>google</a:t>
            </a:r>
            <a:r>
              <a:rPr lang="tr-TR" dirty="0" smtClean="0">
                <a:sym typeface="Wingdings" pitchFamily="2" charset="2"/>
              </a:rPr>
              <a:t>.com</a:t>
            </a:r>
          </a:p>
          <a:p>
            <a:endParaRPr lang="tr-TR" dirty="0" smtClean="0">
              <a:sym typeface="Wingdings" pitchFamily="2" charset="2"/>
            </a:endParaRPr>
          </a:p>
          <a:p>
            <a:r>
              <a:rPr lang="tr-TR" b="1" dirty="0" smtClean="0">
                <a:sym typeface="Wingdings" pitchFamily="2" charset="2"/>
              </a:rPr>
              <a:t>.org </a:t>
            </a:r>
            <a:r>
              <a:rPr lang="tr-TR" dirty="0" smtClean="0">
                <a:sym typeface="Wingdings" pitchFamily="2" charset="2"/>
              </a:rPr>
              <a:t>Ticari olmayan organizasyonlar, vakıflar kullanır. Örnek; </a:t>
            </a:r>
            <a:r>
              <a:rPr lang="tr-TR" dirty="0" smtClean="0"/>
              <a:t>www.</a:t>
            </a:r>
            <a:r>
              <a:rPr lang="tr-TR" dirty="0" err="1" smtClean="0"/>
              <a:t>rtuk</a:t>
            </a:r>
            <a:r>
              <a:rPr lang="tr-TR" dirty="0" smtClean="0"/>
              <a:t>.</a:t>
            </a:r>
            <a:r>
              <a:rPr lang="tr-TR" dirty="0" err="1" smtClean="0"/>
              <a:t>org.tr</a:t>
            </a:r>
            <a:endParaRPr lang="tr-TR" dirty="0" smtClean="0"/>
          </a:p>
          <a:p>
            <a:endParaRPr lang="tr-TR" dirty="0" smtClean="0"/>
          </a:p>
          <a:p>
            <a:r>
              <a:rPr lang="tr-TR" b="1" dirty="0" smtClean="0">
                <a:sym typeface="Wingdings" pitchFamily="2" charset="2"/>
              </a:rPr>
              <a:t>.</a:t>
            </a:r>
            <a:r>
              <a:rPr lang="tr-TR" b="1" dirty="0" smtClean="0">
                <a:latin typeface="Adobe Garamond Pro Bold" pitchFamily="18" charset="-94"/>
                <a:ea typeface="Adobe Fangsong Std R" pitchFamily="18" charset="-128"/>
                <a:sym typeface="Wingdings" pitchFamily="2" charset="2"/>
              </a:rPr>
              <a:t>k1</a:t>
            </a:r>
            <a:r>
              <a:rPr lang="tr-TR" dirty="0" smtClean="0">
                <a:latin typeface="Adobe Garamond Pro Bold" pitchFamily="18" charset="-94"/>
                <a:ea typeface="Adobe Fangsong Std R" pitchFamily="18" charset="-128"/>
                <a:sym typeface="Wingdings" pitchFamily="2" charset="2"/>
              </a:rPr>
              <a:t>2</a:t>
            </a:r>
            <a:r>
              <a:rPr lang="tr-TR" b="1" dirty="0" smtClean="0">
                <a:sym typeface="Wingdings" pitchFamily="2" charset="2"/>
              </a:rPr>
              <a:t></a:t>
            </a:r>
            <a:r>
              <a:rPr lang="tr-TR" dirty="0" smtClean="0">
                <a:sym typeface="Wingdings" pitchFamily="2" charset="2"/>
              </a:rPr>
              <a:t> İlk ve ortaöğretim okulları kullanır. Örnek; www.</a:t>
            </a:r>
            <a:r>
              <a:rPr lang="tr-TR" dirty="0" err="1" smtClean="0">
                <a:sym typeface="Wingdings" pitchFamily="2" charset="2"/>
              </a:rPr>
              <a:t>gebzeinonu</a:t>
            </a:r>
            <a:r>
              <a:rPr lang="tr-TR" dirty="0" smtClean="0">
                <a:sym typeface="Wingdings" pitchFamily="2" charset="2"/>
              </a:rPr>
              <a:t>.</a:t>
            </a:r>
            <a:r>
              <a:rPr lang="tr-TR" dirty="0" err="1" smtClean="0">
                <a:sym typeface="Wingdings" pitchFamily="2" charset="2"/>
              </a:rPr>
              <a:t>meb</a:t>
            </a:r>
            <a:r>
              <a:rPr lang="tr-TR" dirty="0" smtClean="0">
                <a:sym typeface="Wingdings" pitchFamily="2" charset="2"/>
              </a:rPr>
              <a:t>.k12.tr </a:t>
            </a:r>
          </a:p>
          <a:p>
            <a:endParaRPr lang="tr-TR" dirty="0" smtClean="0">
              <a:sym typeface="Wingdings" pitchFamily="2" charset="2"/>
            </a:endParaRPr>
          </a:p>
          <a:p>
            <a:r>
              <a:rPr lang="tr-TR" b="1" dirty="0" smtClean="0"/>
              <a:t>.mil</a:t>
            </a:r>
            <a:r>
              <a:rPr lang="tr-TR" b="1" dirty="0" smtClean="0">
                <a:sym typeface="Wingdings" pitchFamily="2" charset="2"/>
              </a:rPr>
              <a:t> </a:t>
            </a:r>
            <a:r>
              <a:rPr lang="tr-TR" dirty="0" smtClean="0">
                <a:sym typeface="Wingdings" pitchFamily="2" charset="2"/>
              </a:rPr>
              <a:t>Askeri siteler kullanır. </a:t>
            </a:r>
            <a:r>
              <a:rPr lang="tr-TR" dirty="0" smtClean="0"/>
              <a:t>www.</a:t>
            </a:r>
            <a:r>
              <a:rPr lang="tr-TR" dirty="0" err="1" smtClean="0"/>
              <a:t>marines</a:t>
            </a:r>
            <a:r>
              <a:rPr lang="tr-TR" dirty="0" smtClean="0"/>
              <a:t>.mil</a:t>
            </a:r>
          </a:p>
          <a:p>
            <a:endParaRPr lang="tr-TR" dirty="0" smtClean="0"/>
          </a:p>
          <a:p>
            <a:r>
              <a:rPr lang="tr-TR" b="1" dirty="0" smtClean="0"/>
              <a:t>.net</a:t>
            </a:r>
            <a:r>
              <a:rPr lang="tr-TR" b="1" dirty="0" smtClean="0">
                <a:sym typeface="Wingdings" pitchFamily="2" charset="2"/>
              </a:rPr>
              <a:t> </a:t>
            </a:r>
            <a:r>
              <a:rPr lang="tr-TR" dirty="0" smtClean="0">
                <a:sym typeface="Wingdings" pitchFamily="2" charset="2"/>
              </a:rPr>
              <a:t>İletişim ağı ile ilgili kuruluşlar kullanır. Örnek: </a:t>
            </a:r>
            <a:r>
              <a:rPr lang="tr-TR" dirty="0" smtClean="0"/>
              <a:t>www.</a:t>
            </a:r>
            <a:r>
              <a:rPr lang="tr-TR" dirty="0" err="1" smtClean="0"/>
              <a:t>superonline</a:t>
            </a:r>
            <a:r>
              <a:rPr lang="tr-TR" dirty="0" smtClean="0"/>
              <a:t>.net</a:t>
            </a:r>
          </a:p>
          <a:p>
            <a:endParaRPr lang="tr-TR" dirty="0" smtClean="0"/>
          </a:p>
          <a:p>
            <a:r>
              <a:rPr lang="tr-TR" b="1" dirty="0" smtClean="0">
                <a:sym typeface="Wingdings" pitchFamily="2" charset="2"/>
              </a:rPr>
              <a:t>.edu </a:t>
            </a:r>
            <a:r>
              <a:rPr lang="tr-TR" dirty="0" smtClean="0">
                <a:sym typeface="Wingdings" pitchFamily="2" charset="2"/>
              </a:rPr>
              <a:t>Üniversite siteleri için kullanılır. Örnek: www.gazi.edu.tr</a:t>
            </a:r>
          </a:p>
          <a:p>
            <a:pPr>
              <a:buNone/>
            </a:pPr>
            <a:endParaRPr lang="tr-T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8" presetClass="entr" presetSubtype="0" accel="100000"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7" dur="500"/>
                                        <p:tgtEl>
                                          <p:spTgt spid="3">
                                            <p:txEl>
                                              <p:pRg st="0" end="0"/>
                                            </p:txEl>
                                          </p:spTgt>
                                        </p:tgtEl>
                                      </p:cBhvr>
                                    </p:animEffect>
                                  </p:childTnLst>
                                </p:cTn>
                              </p:par>
                            </p:childTnLst>
                          </p:cTn>
                        </p:par>
                        <p:par>
                          <p:cTn id="18" fill="hold">
                            <p:stCondLst>
                              <p:cond delay="2000"/>
                            </p:stCondLst>
                            <p:childTnLst>
                              <p:par>
                                <p:cTn id="19" presetID="58" presetClass="entr" presetSubtype="0" accel="100000" fill="hold" grpId="0" nodeType="afterEffect">
                                  <p:stCondLst>
                                    <p:cond delay="3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2" end="2"/>
                                            </p:txEl>
                                          </p:spTgt>
                                        </p:tgtEl>
                                      </p:cBhvr>
                                    </p:animEffect>
                                  </p:childTnLst>
                                </p:cTn>
                              </p:par>
                            </p:childTnLst>
                          </p:cTn>
                        </p:par>
                        <p:par>
                          <p:cTn id="26" fill="hold">
                            <p:stCondLst>
                              <p:cond delay="5500"/>
                            </p:stCondLst>
                            <p:childTnLst>
                              <p:par>
                                <p:cTn id="27" presetID="58" presetClass="entr" presetSubtype="0" accel="100000" fill="hold" grpId="0" nodeType="afterEffect">
                                  <p:stCondLst>
                                    <p:cond delay="300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33" dur="500"/>
                                        <p:tgtEl>
                                          <p:spTgt spid="3">
                                            <p:txEl>
                                              <p:pRg st="4" end="4"/>
                                            </p:txEl>
                                          </p:spTgt>
                                        </p:tgtEl>
                                      </p:cBhvr>
                                    </p:animEffect>
                                  </p:childTnLst>
                                </p:cTn>
                              </p:par>
                            </p:childTnLst>
                          </p:cTn>
                        </p:par>
                        <p:par>
                          <p:cTn id="34" fill="hold">
                            <p:stCondLst>
                              <p:cond delay="9000"/>
                            </p:stCondLst>
                            <p:childTnLst>
                              <p:par>
                                <p:cTn id="35" presetID="58" presetClass="entr" presetSubtype="0" accel="100000" fill="hold" grpId="0" nodeType="afterEffect">
                                  <p:stCondLst>
                                    <p:cond delay="30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38"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41" dur="500"/>
                                        <p:tgtEl>
                                          <p:spTgt spid="3">
                                            <p:txEl>
                                              <p:pRg st="6" end="6"/>
                                            </p:txEl>
                                          </p:spTgt>
                                        </p:tgtEl>
                                      </p:cBhvr>
                                    </p:animEffect>
                                  </p:childTnLst>
                                </p:cTn>
                              </p:par>
                            </p:childTnLst>
                          </p:cTn>
                        </p:par>
                        <p:par>
                          <p:cTn id="42" fill="hold">
                            <p:stCondLst>
                              <p:cond delay="12500"/>
                            </p:stCondLst>
                            <p:childTnLst>
                              <p:par>
                                <p:cTn id="43" presetID="58" presetClass="entr" presetSubtype="0" accel="100000" fill="hold" grpId="0" nodeType="afterEffect">
                                  <p:stCondLst>
                                    <p:cond delay="300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500" fill="hold"/>
                                        <p:tgtEl>
                                          <p:spTgt spid="3">
                                            <p:txEl>
                                              <p:pRg st="8" end="8"/>
                                            </p:txEl>
                                          </p:spTgt>
                                        </p:tgtEl>
                                        <p:attrNameLst>
                                          <p:attrName>ppt_w</p:attrName>
                                        </p:attrNameLst>
                                      </p:cBhvr>
                                      <p:tavLst>
                                        <p:tav tm="0">
                                          <p:val>
                                            <p:strVal val="#ppt_w*2.5"/>
                                          </p:val>
                                        </p:tav>
                                        <p:tav tm="100000">
                                          <p:val>
                                            <p:strVal val="#ppt_w"/>
                                          </p:val>
                                        </p:tav>
                                      </p:tavLst>
                                    </p:anim>
                                    <p:anim calcmode="lin" valueType="num">
                                      <p:cBhvr>
                                        <p:cTn id="46" dur="500" fill="hold"/>
                                        <p:tgtEl>
                                          <p:spTgt spid="3">
                                            <p:txEl>
                                              <p:pRg st="8" end="8"/>
                                            </p:txEl>
                                          </p:spTgt>
                                        </p:tgtEl>
                                        <p:attrNameLst>
                                          <p:attrName>ppt_h</p:attrName>
                                        </p:attrNameLst>
                                      </p:cBhvr>
                                      <p:tavLst>
                                        <p:tav tm="0">
                                          <p:val>
                                            <p:strVal val="#ppt_h*0.01"/>
                                          </p:val>
                                        </p:tav>
                                        <p:tav tm="100000">
                                          <p:val>
                                            <p:strVal val="#ppt_h"/>
                                          </p:val>
                                        </p:tav>
                                      </p:tavLst>
                                    </p:anim>
                                    <p:anim calcmode="lin" valueType="num">
                                      <p:cBhvr>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500" fill="hold"/>
                                        <p:tgtEl>
                                          <p:spTgt spid="3">
                                            <p:txEl>
                                              <p:pRg st="8" end="8"/>
                                            </p:txEl>
                                          </p:spTgt>
                                        </p:tgtEl>
                                        <p:attrNameLst>
                                          <p:attrName>ppt_y</p:attrName>
                                        </p:attrNameLst>
                                      </p:cBhvr>
                                      <p:tavLst>
                                        <p:tav tm="0">
                                          <p:val>
                                            <p:strVal val="#ppt_h+1"/>
                                          </p:val>
                                        </p:tav>
                                        <p:tav tm="100000">
                                          <p:val>
                                            <p:strVal val="#ppt_y"/>
                                          </p:val>
                                        </p:tav>
                                      </p:tavLst>
                                    </p:anim>
                                    <p:animEffect transition="in" filter="fade">
                                      <p:cBhvr>
                                        <p:cTn id="49" dur="500"/>
                                        <p:tgtEl>
                                          <p:spTgt spid="3">
                                            <p:txEl>
                                              <p:pRg st="8" end="8"/>
                                            </p:txEl>
                                          </p:spTgt>
                                        </p:tgtEl>
                                      </p:cBhvr>
                                    </p:animEffect>
                                  </p:childTnLst>
                                </p:cTn>
                              </p:par>
                            </p:childTnLst>
                          </p:cTn>
                        </p:par>
                        <p:par>
                          <p:cTn id="50" fill="hold">
                            <p:stCondLst>
                              <p:cond delay="16000"/>
                            </p:stCondLst>
                            <p:childTnLst>
                              <p:par>
                                <p:cTn id="51" presetID="58" presetClass="entr" presetSubtype="0" accel="100000" fill="hold" grpId="0" nodeType="afterEffect">
                                  <p:stCondLst>
                                    <p:cond delay="300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p:cTn id="53" dur="500" fill="hold"/>
                                        <p:tgtEl>
                                          <p:spTgt spid="3">
                                            <p:txEl>
                                              <p:pRg st="10" end="10"/>
                                            </p:txEl>
                                          </p:spTgt>
                                        </p:tgtEl>
                                        <p:attrNameLst>
                                          <p:attrName>ppt_w</p:attrName>
                                        </p:attrNameLst>
                                      </p:cBhvr>
                                      <p:tavLst>
                                        <p:tav tm="0">
                                          <p:val>
                                            <p:strVal val="#ppt_w*2.5"/>
                                          </p:val>
                                        </p:tav>
                                        <p:tav tm="100000">
                                          <p:val>
                                            <p:strVal val="#ppt_w"/>
                                          </p:val>
                                        </p:tav>
                                      </p:tavLst>
                                    </p:anim>
                                    <p:anim calcmode="lin" valueType="num">
                                      <p:cBhvr>
                                        <p:cTn id="54" dur="500" fill="hold"/>
                                        <p:tgtEl>
                                          <p:spTgt spid="3">
                                            <p:txEl>
                                              <p:pRg st="10" end="10"/>
                                            </p:txEl>
                                          </p:spTgt>
                                        </p:tgtEl>
                                        <p:attrNameLst>
                                          <p:attrName>ppt_h</p:attrName>
                                        </p:attrNameLst>
                                      </p:cBhvr>
                                      <p:tavLst>
                                        <p:tav tm="0">
                                          <p:val>
                                            <p:strVal val="#ppt_h*0.01"/>
                                          </p:val>
                                        </p:tav>
                                        <p:tav tm="100000">
                                          <p:val>
                                            <p:strVal val="#ppt_h"/>
                                          </p:val>
                                        </p:tav>
                                      </p:tavLst>
                                    </p:anim>
                                    <p:anim calcmode="lin" valueType="num">
                                      <p:cBhvr>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10" end="10"/>
                                            </p:txEl>
                                          </p:spTgt>
                                        </p:tgtEl>
                                        <p:attrNameLst>
                                          <p:attrName>ppt_y</p:attrName>
                                        </p:attrNameLst>
                                      </p:cBhvr>
                                      <p:tavLst>
                                        <p:tav tm="0">
                                          <p:val>
                                            <p:strVal val="#ppt_h+1"/>
                                          </p:val>
                                        </p:tav>
                                        <p:tav tm="100000">
                                          <p:val>
                                            <p:strVal val="#ppt_y"/>
                                          </p:val>
                                        </p:tav>
                                      </p:tavLst>
                                    </p:anim>
                                    <p:animEffect transition="in" filter="fade">
                                      <p:cBhvr>
                                        <p:cTn id="57" dur="500"/>
                                        <p:tgtEl>
                                          <p:spTgt spid="3">
                                            <p:txEl>
                                              <p:pRg st="10" end="10"/>
                                            </p:txEl>
                                          </p:spTgt>
                                        </p:tgtEl>
                                      </p:cBhvr>
                                    </p:animEffect>
                                  </p:childTnLst>
                                </p:cTn>
                              </p:par>
                            </p:childTnLst>
                          </p:cTn>
                        </p:par>
                        <p:par>
                          <p:cTn id="58" fill="hold">
                            <p:stCondLst>
                              <p:cond delay="19500"/>
                            </p:stCondLst>
                            <p:childTnLst>
                              <p:par>
                                <p:cTn id="59" presetID="58" presetClass="entr" presetSubtype="0" accel="100000" fill="hold" grpId="0" nodeType="afterEffect">
                                  <p:stCondLst>
                                    <p:cond delay="300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p:cTn id="61" dur="500" fill="hold"/>
                                        <p:tgtEl>
                                          <p:spTgt spid="3">
                                            <p:txEl>
                                              <p:pRg st="12" end="12"/>
                                            </p:txEl>
                                          </p:spTgt>
                                        </p:tgtEl>
                                        <p:attrNameLst>
                                          <p:attrName>ppt_w</p:attrName>
                                        </p:attrNameLst>
                                      </p:cBhvr>
                                      <p:tavLst>
                                        <p:tav tm="0">
                                          <p:val>
                                            <p:strVal val="#ppt_w*2.5"/>
                                          </p:val>
                                        </p:tav>
                                        <p:tav tm="100000">
                                          <p:val>
                                            <p:strVal val="#ppt_w"/>
                                          </p:val>
                                        </p:tav>
                                      </p:tavLst>
                                    </p:anim>
                                    <p:anim calcmode="lin" valueType="num">
                                      <p:cBhvr>
                                        <p:cTn id="62" dur="500" fill="hold"/>
                                        <p:tgtEl>
                                          <p:spTgt spid="3">
                                            <p:txEl>
                                              <p:pRg st="12" end="12"/>
                                            </p:txEl>
                                          </p:spTgt>
                                        </p:tgtEl>
                                        <p:attrNameLst>
                                          <p:attrName>ppt_h</p:attrName>
                                        </p:attrNameLst>
                                      </p:cBhvr>
                                      <p:tavLst>
                                        <p:tav tm="0">
                                          <p:val>
                                            <p:strVal val="#ppt_h*0.01"/>
                                          </p:val>
                                        </p:tav>
                                        <p:tav tm="100000">
                                          <p:val>
                                            <p:strVal val="#ppt_h"/>
                                          </p:val>
                                        </p:tav>
                                      </p:tavLst>
                                    </p:anim>
                                    <p:anim calcmode="lin" valueType="num">
                                      <p:cBhvr>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2" end="12"/>
                                            </p:txEl>
                                          </p:spTgt>
                                        </p:tgtEl>
                                        <p:attrNameLst>
                                          <p:attrName>ppt_y</p:attrName>
                                        </p:attrNameLst>
                                      </p:cBhvr>
                                      <p:tavLst>
                                        <p:tav tm="0">
                                          <p:val>
                                            <p:strVal val="#ppt_h+1"/>
                                          </p:val>
                                        </p:tav>
                                        <p:tav tm="100000">
                                          <p:val>
                                            <p:strVal val="#ppt_y"/>
                                          </p:val>
                                        </p:tav>
                                      </p:tavLst>
                                    </p:anim>
                                    <p:animEffect transition="in" filter="fade">
                                      <p:cBhvr>
                                        <p:cTn id="6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ÜLKE KISALTMALARI</a:t>
            </a:r>
            <a:endParaRPr lang="tr-TR" dirty="0"/>
          </a:p>
        </p:txBody>
      </p:sp>
      <p:sp>
        <p:nvSpPr>
          <p:cNvPr id="3" name="2 İçerik Yer Tutucusu"/>
          <p:cNvSpPr>
            <a:spLocks noGrp="1"/>
          </p:cNvSpPr>
          <p:nvPr>
            <p:ph idx="1"/>
          </p:nvPr>
        </p:nvSpPr>
        <p:spPr>
          <a:xfrm>
            <a:off x="457200" y="1775191"/>
            <a:ext cx="1450504" cy="573689"/>
          </a:xfrm>
        </p:spPr>
        <p:txBody>
          <a:bodyPr>
            <a:normAutofit fontScale="92500" lnSpcReduction="10000"/>
          </a:bodyPr>
          <a:lstStyle/>
          <a:p>
            <a:r>
              <a:rPr lang="tr-TR" dirty="0" smtClean="0"/>
              <a:t>.tr</a:t>
            </a:r>
            <a:r>
              <a:rPr lang="tr-TR" dirty="0" smtClean="0">
                <a:sym typeface="Wingdings" pitchFamily="2" charset="2"/>
              </a:rPr>
              <a:t></a:t>
            </a:r>
          </a:p>
          <a:p>
            <a:pPr>
              <a:buNone/>
            </a:pPr>
            <a:endParaRPr lang="tr-TR" dirty="0"/>
          </a:p>
        </p:txBody>
      </p:sp>
      <p:sp>
        <p:nvSpPr>
          <p:cNvPr id="5" name="2 İçerik Yer Tutucusu"/>
          <p:cNvSpPr txBox="1">
            <a:spLocks/>
          </p:cNvSpPr>
          <p:nvPr/>
        </p:nvSpPr>
        <p:spPr>
          <a:xfrm>
            <a:off x="467544" y="249289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jp</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İçerik Yer Tutucusu"/>
          <p:cNvSpPr txBox="1">
            <a:spLocks/>
          </p:cNvSpPr>
          <p:nvPr/>
        </p:nvSpPr>
        <p:spPr>
          <a:xfrm>
            <a:off x="467544" y="321297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uk</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2 İçerik Yer Tutucusu"/>
          <p:cNvSpPr txBox="1">
            <a:spLocks/>
          </p:cNvSpPr>
          <p:nvPr/>
        </p:nvSpPr>
        <p:spPr>
          <a:xfrm>
            <a:off x="467544" y="393305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.it</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2 İçerik Yer Tutucusu"/>
          <p:cNvSpPr txBox="1">
            <a:spLocks/>
          </p:cNvSpPr>
          <p:nvPr/>
        </p:nvSpPr>
        <p:spPr>
          <a:xfrm>
            <a:off x="467544" y="465313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ch</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2 İçerik Yer Tutucusu"/>
          <p:cNvSpPr txBox="1">
            <a:spLocks/>
          </p:cNvSpPr>
          <p:nvPr/>
        </p:nvSpPr>
        <p:spPr>
          <a:xfrm>
            <a:off x="467544" y="5445224"/>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ca</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2 İçerik Yer Tutucusu"/>
          <p:cNvSpPr txBox="1">
            <a:spLocks/>
          </p:cNvSpPr>
          <p:nvPr/>
        </p:nvSpPr>
        <p:spPr>
          <a:xfrm>
            <a:off x="467544" y="6284311"/>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ru</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2 İçerik Yer Tutucusu"/>
          <p:cNvSpPr txBox="1">
            <a:spLocks/>
          </p:cNvSpPr>
          <p:nvPr/>
        </p:nvSpPr>
        <p:spPr>
          <a:xfrm>
            <a:off x="4788024" y="177281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id</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2 İçerik Yer Tutucusu"/>
          <p:cNvSpPr txBox="1">
            <a:spLocks/>
          </p:cNvSpPr>
          <p:nvPr/>
        </p:nvSpPr>
        <p:spPr>
          <a:xfrm>
            <a:off x="4788024" y="249289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nl</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2 İçerik Yer Tutucusu"/>
          <p:cNvSpPr txBox="1">
            <a:spLocks/>
          </p:cNvSpPr>
          <p:nvPr/>
        </p:nvSpPr>
        <p:spPr>
          <a:xfrm>
            <a:off x="4788024" y="3212976"/>
            <a:ext cx="1450504" cy="573689"/>
          </a:xfrm>
          <a:prstGeom prst="rect">
            <a:avLst/>
          </a:prstGeom>
        </p:spPr>
        <p:txBody>
          <a:bodyPr vert="horz" lIns="54864" tIns="91440" rtlCol="0">
            <a:normAutofit fontScale="850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.de</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2 İçerik Yer Tutucusu"/>
          <p:cNvSpPr txBox="1">
            <a:spLocks/>
          </p:cNvSpPr>
          <p:nvPr/>
        </p:nvSpPr>
        <p:spPr>
          <a:xfrm>
            <a:off x="4788024" y="393305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fr</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2 İçerik Yer Tutucusu"/>
          <p:cNvSpPr txBox="1">
            <a:spLocks/>
          </p:cNvSpPr>
          <p:nvPr/>
        </p:nvSpPr>
        <p:spPr>
          <a:xfrm>
            <a:off x="4788024" y="465313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.il</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2 İçerik Yer Tutucusu"/>
          <p:cNvSpPr txBox="1">
            <a:spLocks/>
          </p:cNvSpPr>
          <p:nvPr/>
        </p:nvSpPr>
        <p:spPr>
          <a:xfrm>
            <a:off x="4788024" y="5373216"/>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.gr</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2 İçerik Yer Tutucusu"/>
          <p:cNvSpPr txBox="1">
            <a:spLocks/>
          </p:cNvSpPr>
          <p:nvPr/>
        </p:nvSpPr>
        <p:spPr>
          <a:xfrm>
            <a:off x="4788024" y="6237312"/>
            <a:ext cx="145050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r>
              <a:rPr kumimoji="0" lang="tr-TR" sz="3200" b="0" i="0" u="none" strike="noStrike" kern="1200" cap="none" spc="0" normalizeH="0" baseline="0" noProof="0" dirty="0" err="1" smtClean="0">
                <a:ln>
                  <a:noFill/>
                </a:ln>
                <a:solidFill>
                  <a:schemeClr val="tx1"/>
                </a:solidFill>
                <a:effectLst/>
                <a:uLnTx/>
                <a:uFillTx/>
                <a:latin typeface="+mn-lt"/>
                <a:ea typeface="+mn-ea"/>
                <a:cs typeface="+mn-cs"/>
              </a:rPr>
              <a:t>br</a:t>
            </a:r>
            <a:r>
              <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2 İçerik Yer Tutucusu"/>
          <p:cNvSpPr txBox="1">
            <a:spLocks/>
          </p:cNvSpPr>
          <p:nvPr/>
        </p:nvSpPr>
        <p:spPr>
          <a:xfrm>
            <a:off x="1619672" y="1772816"/>
            <a:ext cx="165618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Türkiye</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2 İçerik Yer Tutucusu"/>
          <p:cNvSpPr txBox="1">
            <a:spLocks/>
          </p:cNvSpPr>
          <p:nvPr/>
        </p:nvSpPr>
        <p:spPr>
          <a:xfrm>
            <a:off x="1691680" y="2492896"/>
            <a:ext cx="165618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Japonya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2 İçerik Yer Tutucusu"/>
          <p:cNvSpPr txBox="1">
            <a:spLocks/>
          </p:cNvSpPr>
          <p:nvPr/>
        </p:nvSpPr>
        <p:spPr>
          <a:xfrm>
            <a:off x="1691680" y="3212976"/>
            <a:ext cx="165618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İngiltere</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1" name="2 İçerik Yer Tutucusu"/>
          <p:cNvSpPr txBox="1">
            <a:spLocks/>
          </p:cNvSpPr>
          <p:nvPr/>
        </p:nvSpPr>
        <p:spPr>
          <a:xfrm>
            <a:off x="1619672" y="3933056"/>
            <a:ext cx="165618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İtalya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2 İçerik Yer Tutucusu"/>
          <p:cNvSpPr txBox="1">
            <a:spLocks/>
          </p:cNvSpPr>
          <p:nvPr/>
        </p:nvSpPr>
        <p:spPr>
          <a:xfrm>
            <a:off x="1619672" y="4653136"/>
            <a:ext cx="165618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İsviçre</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3" name="2 İçerik Yer Tutucusu"/>
          <p:cNvSpPr txBox="1">
            <a:spLocks/>
          </p:cNvSpPr>
          <p:nvPr/>
        </p:nvSpPr>
        <p:spPr>
          <a:xfrm>
            <a:off x="1619672" y="5445224"/>
            <a:ext cx="165618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Kanada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4" name="2 İçerik Yer Tutucusu"/>
          <p:cNvSpPr txBox="1">
            <a:spLocks/>
          </p:cNvSpPr>
          <p:nvPr/>
        </p:nvSpPr>
        <p:spPr>
          <a:xfrm>
            <a:off x="1619672" y="6284311"/>
            <a:ext cx="1656184"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Rusya </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5" name="2 İçerik Yer Tutucusu"/>
          <p:cNvSpPr txBox="1">
            <a:spLocks/>
          </p:cNvSpPr>
          <p:nvPr/>
        </p:nvSpPr>
        <p:spPr>
          <a:xfrm>
            <a:off x="5940152" y="1772816"/>
            <a:ext cx="2160240"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Endonezya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6" name="2 İçerik Yer Tutucusu"/>
          <p:cNvSpPr txBox="1">
            <a:spLocks/>
          </p:cNvSpPr>
          <p:nvPr/>
        </p:nvSpPr>
        <p:spPr>
          <a:xfrm>
            <a:off x="5940152" y="2495271"/>
            <a:ext cx="2160240"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Hollanda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7" name="2 İçerik Yer Tutucusu"/>
          <p:cNvSpPr txBox="1">
            <a:spLocks/>
          </p:cNvSpPr>
          <p:nvPr/>
        </p:nvSpPr>
        <p:spPr>
          <a:xfrm>
            <a:off x="5940152" y="3215351"/>
            <a:ext cx="2160240"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Almanya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8" name="2 İçerik Yer Tutucusu"/>
          <p:cNvSpPr txBox="1">
            <a:spLocks/>
          </p:cNvSpPr>
          <p:nvPr/>
        </p:nvSpPr>
        <p:spPr>
          <a:xfrm>
            <a:off x="5868144" y="3935431"/>
            <a:ext cx="2160240"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Fransa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9" name="2 İçerik Yer Tutucusu"/>
          <p:cNvSpPr txBox="1">
            <a:spLocks/>
          </p:cNvSpPr>
          <p:nvPr/>
        </p:nvSpPr>
        <p:spPr>
          <a:xfrm>
            <a:off x="5868144" y="4653136"/>
            <a:ext cx="2160240"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İsrail</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0" name="2 İçerik Yer Tutucusu"/>
          <p:cNvSpPr txBox="1">
            <a:spLocks/>
          </p:cNvSpPr>
          <p:nvPr/>
        </p:nvSpPr>
        <p:spPr>
          <a:xfrm>
            <a:off x="5940152" y="5373216"/>
            <a:ext cx="2160240"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Yunanistan</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2 İçerik Yer Tutucusu"/>
          <p:cNvSpPr txBox="1">
            <a:spLocks/>
          </p:cNvSpPr>
          <p:nvPr/>
        </p:nvSpPr>
        <p:spPr>
          <a:xfrm>
            <a:off x="5940152" y="6239687"/>
            <a:ext cx="2160240" cy="573689"/>
          </a:xfrm>
          <a:prstGeom prst="rect">
            <a:avLst/>
          </a:prstGeom>
        </p:spPr>
        <p:txBody>
          <a:bodyPr vert="horz" lIns="54864" tIns="91440" rtlCol="0">
            <a:normAutofit fontScale="925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tr-TR" sz="3200" dirty="0" smtClean="0"/>
              <a:t>Brezilya</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93" decel="100000"/>
                                        <p:tgtEl>
                                          <p:spTgt spid="3">
                                            <p:txEl>
                                              <p:pRg st="0" end="0"/>
                                            </p:txEl>
                                          </p:spTgt>
                                        </p:tgtEl>
                                      </p:cBhvr>
                                    </p:animEffect>
                                    <p:animScale>
                                      <p:cBhvr>
                                        <p:cTn id="15" dur="193" decel="100000"/>
                                        <p:tgtEl>
                                          <p:spTgt spid="3">
                                            <p:txEl>
                                              <p:pRg st="0" end="0"/>
                                            </p:txEl>
                                          </p:spTgt>
                                        </p:tgtEl>
                                      </p:cBhvr>
                                      <p:from x="10000" y="10000"/>
                                      <p:to x="200000" y="450000"/>
                                    </p:animScale>
                                    <p:animScale>
                                      <p:cBhvr>
                                        <p:cTn id="16" dur="308" accel="100000" fill="hold">
                                          <p:stCondLst>
                                            <p:cond delay="193"/>
                                          </p:stCondLst>
                                        </p:cTn>
                                        <p:tgtEl>
                                          <p:spTgt spid="3">
                                            <p:txEl>
                                              <p:pRg st="0" end="0"/>
                                            </p:txEl>
                                          </p:spTgt>
                                        </p:tgtEl>
                                      </p:cBhvr>
                                      <p:from x="200000" y="450000"/>
                                      <p:to x="100000" y="100000"/>
                                    </p:animScale>
                                    <p:set>
                                      <p:cBhvr>
                                        <p:cTn id="17" dur="193" fill="hold"/>
                                        <p:tgtEl>
                                          <p:spTgt spid="3">
                                            <p:txEl>
                                              <p:pRg st="0" end="0"/>
                                            </p:txEl>
                                          </p:spTgt>
                                        </p:tgtEl>
                                        <p:attrNameLst>
                                          <p:attrName>ppt_x</p:attrName>
                                        </p:attrNameLst>
                                      </p:cBhvr>
                                      <p:to>
                                        <p:strVal val="(0.5)"/>
                                      </p:to>
                                    </p:set>
                                    <p:anim from="(0.5)" to="(#ppt_x)" calcmode="lin" valueType="num">
                                      <p:cBhvr>
                                        <p:cTn id="18" dur="308" accel="100000" fill="hold">
                                          <p:stCondLst>
                                            <p:cond delay="193"/>
                                          </p:stCondLst>
                                        </p:cTn>
                                        <p:tgtEl>
                                          <p:spTgt spid="3">
                                            <p:txEl>
                                              <p:pRg st="0" end="0"/>
                                            </p:txEl>
                                          </p:spTgt>
                                        </p:tgtEl>
                                        <p:attrNameLst>
                                          <p:attrName>ppt_x</p:attrName>
                                        </p:attrNameLst>
                                      </p:cBhvr>
                                    </p:anim>
                                    <p:set>
                                      <p:cBhvr>
                                        <p:cTn id="19" dur="193" fill="hold"/>
                                        <p:tgtEl>
                                          <p:spTgt spid="3">
                                            <p:txEl>
                                              <p:pRg st="0" end="0"/>
                                            </p:txEl>
                                          </p:spTgt>
                                        </p:tgtEl>
                                        <p:attrNameLst>
                                          <p:attrName>ppt_y</p:attrName>
                                        </p:attrNameLst>
                                      </p:cBhvr>
                                      <p:to>
                                        <p:strVal val="(#ppt_y+0.4)"/>
                                      </p:to>
                                    </p:set>
                                    <p:anim from="(#ppt_y+0.4)" to="(#ppt_y)" calcmode="lin" valueType="num">
                                      <p:cBhvr>
                                        <p:cTn id="20" dur="308" accel="100000" fill="hold">
                                          <p:stCondLst>
                                            <p:cond delay="193"/>
                                          </p:stCondLst>
                                        </p:cTn>
                                        <p:tgtEl>
                                          <p:spTgt spid="3">
                                            <p:txEl>
                                              <p:pRg st="0" end="0"/>
                                            </p:txEl>
                                          </p:spTgt>
                                        </p:tgtEl>
                                        <p:attrNameLst>
                                          <p:attrName>ppt_y</p:attrName>
                                        </p:attrNameLst>
                                      </p:cBhvr>
                                    </p:anim>
                                  </p:childTnLst>
                                </p:cTn>
                              </p:par>
                            </p:childTnLst>
                          </p:cTn>
                        </p:par>
                        <p:par>
                          <p:cTn id="21" fill="hold">
                            <p:stCondLst>
                              <p:cond delay="500"/>
                            </p:stCondLst>
                            <p:childTnLst>
                              <p:par>
                                <p:cTn id="22" presetID="51"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93" decel="100000"/>
                                        <p:tgtEl>
                                          <p:spTgt spid="5"/>
                                        </p:tgtEl>
                                      </p:cBhvr>
                                    </p:animEffect>
                                    <p:animScale>
                                      <p:cBhvr>
                                        <p:cTn id="25" dur="193" decel="100000"/>
                                        <p:tgtEl>
                                          <p:spTgt spid="5"/>
                                        </p:tgtEl>
                                      </p:cBhvr>
                                      <p:from x="10000" y="10000"/>
                                      <p:to x="200000" y="450000"/>
                                    </p:animScale>
                                    <p:animScale>
                                      <p:cBhvr>
                                        <p:cTn id="26" dur="308" accel="100000" fill="hold">
                                          <p:stCondLst>
                                            <p:cond delay="193"/>
                                          </p:stCondLst>
                                        </p:cTn>
                                        <p:tgtEl>
                                          <p:spTgt spid="5"/>
                                        </p:tgtEl>
                                      </p:cBhvr>
                                      <p:from x="200000" y="450000"/>
                                      <p:to x="100000" y="100000"/>
                                    </p:animScale>
                                    <p:set>
                                      <p:cBhvr>
                                        <p:cTn id="27" dur="193" fill="hold"/>
                                        <p:tgtEl>
                                          <p:spTgt spid="5"/>
                                        </p:tgtEl>
                                        <p:attrNameLst>
                                          <p:attrName>ppt_x</p:attrName>
                                        </p:attrNameLst>
                                      </p:cBhvr>
                                      <p:to>
                                        <p:strVal val="(0.5)"/>
                                      </p:to>
                                    </p:set>
                                    <p:anim from="(0.5)" to="(#ppt_x)" calcmode="lin" valueType="num">
                                      <p:cBhvr>
                                        <p:cTn id="28" dur="308" accel="100000" fill="hold">
                                          <p:stCondLst>
                                            <p:cond delay="193"/>
                                          </p:stCondLst>
                                        </p:cTn>
                                        <p:tgtEl>
                                          <p:spTgt spid="5"/>
                                        </p:tgtEl>
                                        <p:attrNameLst>
                                          <p:attrName>ppt_x</p:attrName>
                                        </p:attrNameLst>
                                      </p:cBhvr>
                                    </p:anim>
                                    <p:set>
                                      <p:cBhvr>
                                        <p:cTn id="29" dur="193" fill="hold"/>
                                        <p:tgtEl>
                                          <p:spTgt spid="5"/>
                                        </p:tgtEl>
                                        <p:attrNameLst>
                                          <p:attrName>ppt_y</p:attrName>
                                        </p:attrNameLst>
                                      </p:cBhvr>
                                      <p:to>
                                        <p:strVal val="(#ppt_y+0.4)"/>
                                      </p:to>
                                    </p:set>
                                    <p:anim from="(#ppt_y+0.4)" to="(#ppt_y)" calcmode="lin" valueType="num">
                                      <p:cBhvr>
                                        <p:cTn id="30" dur="308" accel="100000" fill="hold">
                                          <p:stCondLst>
                                            <p:cond delay="193"/>
                                          </p:stCondLst>
                                        </p:cTn>
                                        <p:tgtEl>
                                          <p:spTgt spid="5"/>
                                        </p:tgtEl>
                                        <p:attrNameLst>
                                          <p:attrName>ppt_y</p:attrName>
                                        </p:attrNameLst>
                                      </p:cBhvr>
                                    </p:anim>
                                  </p:childTnLst>
                                </p:cTn>
                              </p:par>
                            </p:childTnLst>
                          </p:cTn>
                        </p:par>
                        <p:par>
                          <p:cTn id="31" fill="hold">
                            <p:stCondLst>
                              <p:cond delay="1000"/>
                            </p:stCondLst>
                            <p:childTnLst>
                              <p:par>
                                <p:cTn id="32" presetID="51"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93" decel="100000"/>
                                        <p:tgtEl>
                                          <p:spTgt spid="6"/>
                                        </p:tgtEl>
                                      </p:cBhvr>
                                    </p:animEffect>
                                    <p:animScale>
                                      <p:cBhvr>
                                        <p:cTn id="35" dur="193" decel="100000"/>
                                        <p:tgtEl>
                                          <p:spTgt spid="6"/>
                                        </p:tgtEl>
                                      </p:cBhvr>
                                      <p:from x="10000" y="10000"/>
                                      <p:to x="200000" y="450000"/>
                                    </p:animScale>
                                    <p:animScale>
                                      <p:cBhvr>
                                        <p:cTn id="36" dur="308" accel="100000" fill="hold">
                                          <p:stCondLst>
                                            <p:cond delay="193"/>
                                          </p:stCondLst>
                                        </p:cTn>
                                        <p:tgtEl>
                                          <p:spTgt spid="6"/>
                                        </p:tgtEl>
                                      </p:cBhvr>
                                      <p:from x="200000" y="450000"/>
                                      <p:to x="100000" y="100000"/>
                                    </p:animScale>
                                    <p:set>
                                      <p:cBhvr>
                                        <p:cTn id="37" dur="193" fill="hold"/>
                                        <p:tgtEl>
                                          <p:spTgt spid="6"/>
                                        </p:tgtEl>
                                        <p:attrNameLst>
                                          <p:attrName>ppt_x</p:attrName>
                                        </p:attrNameLst>
                                      </p:cBhvr>
                                      <p:to>
                                        <p:strVal val="(0.5)"/>
                                      </p:to>
                                    </p:set>
                                    <p:anim from="(0.5)" to="(#ppt_x)" calcmode="lin" valueType="num">
                                      <p:cBhvr>
                                        <p:cTn id="38" dur="308" accel="100000" fill="hold">
                                          <p:stCondLst>
                                            <p:cond delay="193"/>
                                          </p:stCondLst>
                                        </p:cTn>
                                        <p:tgtEl>
                                          <p:spTgt spid="6"/>
                                        </p:tgtEl>
                                        <p:attrNameLst>
                                          <p:attrName>ppt_x</p:attrName>
                                        </p:attrNameLst>
                                      </p:cBhvr>
                                    </p:anim>
                                    <p:set>
                                      <p:cBhvr>
                                        <p:cTn id="39" dur="193" fill="hold"/>
                                        <p:tgtEl>
                                          <p:spTgt spid="6"/>
                                        </p:tgtEl>
                                        <p:attrNameLst>
                                          <p:attrName>ppt_y</p:attrName>
                                        </p:attrNameLst>
                                      </p:cBhvr>
                                      <p:to>
                                        <p:strVal val="(#ppt_y+0.4)"/>
                                      </p:to>
                                    </p:set>
                                    <p:anim from="(#ppt_y+0.4)" to="(#ppt_y)" calcmode="lin" valueType="num">
                                      <p:cBhvr>
                                        <p:cTn id="40" dur="308" accel="100000" fill="hold">
                                          <p:stCondLst>
                                            <p:cond delay="193"/>
                                          </p:stCondLst>
                                        </p:cTn>
                                        <p:tgtEl>
                                          <p:spTgt spid="6"/>
                                        </p:tgtEl>
                                        <p:attrNameLst>
                                          <p:attrName>ppt_y</p:attrName>
                                        </p:attrNameLst>
                                      </p:cBhvr>
                                    </p:anim>
                                  </p:childTnLst>
                                </p:cTn>
                              </p:par>
                            </p:childTnLst>
                          </p:cTn>
                        </p:par>
                        <p:par>
                          <p:cTn id="41" fill="hold">
                            <p:stCondLst>
                              <p:cond delay="1500"/>
                            </p:stCondLst>
                            <p:childTnLst>
                              <p:par>
                                <p:cTn id="42" presetID="51" presetClass="entr" presetSubtype="0"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93" decel="100000"/>
                                        <p:tgtEl>
                                          <p:spTgt spid="7"/>
                                        </p:tgtEl>
                                      </p:cBhvr>
                                    </p:animEffect>
                                    <p:animScale>
                                      <p:cBhvr>
                                        <p:cTn id="45" dur="193" decel="100000"/>
                                        <p:tgtEl>
                                          <p:spTgt spid="7"/>
                                        </p:tgtEl>
                                      </p:cBhvr>
                                      <p:from x="10000" y="10000"/>
                                      <p:to x="200000" y="450000"/>
                                    </p:animScale>
                                    <p:animScale>
                                      <p:cBhvr>
                                        <p:cTn id="46" dur="308" accel="100000" fill="hold">
                                          <p:stCondLst>
                                            <p:cond delay="193"/>
                                          </p:stCondLst>
                                        </p:cTn>
                                        <p:tgtEl>
                                          <p:spTgt spid="7"/>
                                        </p:tgtEl>
                                      </p:cBhvr>
                                      <p:from x="200000" y="450000"/>
                                      <p:to x="100000" y="100000"/>
                                    </p:animScale>
                                    <p:set>
                                      <p:cBhvr>
                                        <p:cTn id="47" dur="193" fill="hold"/>
                                        <p:tgtEl>
                                          <p:spTgt spid="7"/>
                                        </p:tgtEl>
                                        <p:attrNameLst>
                                          <p:attrName>ppt_x</p:attrName>
                                        </p:attrNameLst>
                                      </p:cBhvr>
                                      <p:to>
                                        <p:strVal val="(0.5)"/>
                                      </p:to>
                                    </p:set>
                                    <p:anim from="(0.5)" to="(#ppt_x)" calcmode="lin" valueType="num">
                                      <p:cBhvr>
                                        <p:cTn id="48" dur="308" accel="100000" fill="hold">
                                          <p:stCondLst>
                                            <p:cond delay="193"/>
                                          </p:stCondLst>
                                        </p:cTn>
                                        <p:tgtEl>
                                          <p:spTgt spid="7"/>
                                        </p:tgtEl>
                                        <p:attrNameLst>
                                          <p:attrName>ppt_x</p:attrName>
                                        </p:attrNameLst>
                                      </p:cBhvr>
                                    </p:anim>
                                    <p:set>
                                      <p:cBhvr>
                                        <p:cTn id="49" dur="193" fill="hold"/>
                                        <p:tgtEl>
                                          <p:spTgt spid="7"/>
                                        </p:tgtEl>
                                        <p:attrNameLst>
                                          <p:attrName>ppt_y</p:attrName>
                                        </p:attrNameLst>
                                      </p:cBhvr>
                                      <p:to>
                                        <p:strVal val="(#ppt_y+0.4)"/>
                                      </p:to>
                                    </p:set>
                                    <p:anim from="(#ppt_y+0.4)" to="(#ppt_y)" calcmode="lin" valueType="num">
                                      <p:cBhvr>
                                        <p:cTn id="50" dur="308" accel="100000" fill="hold">
                                          <p:stCondLst>
                                            <p:cond delay="193"/>
                                          </p:stCondLst>
                                        </p:cTn>
                                        <p:tgtEl>
                                          <p:spTgt spid="7"/>
                                        </p:tgtEl>
                                        <p:attrNameLst>
                                          <p:attrName>ppt_y</p:attrName>
                                        </p:attrNameLst>
                                      </p:cBhvr>
                                    </p:anim>
                                  </p:childTnLst>
                                </p:cTn>
                              </p:par>
                            </p:childTnLst>
                          </p:cTn>
                        </p:par>
                        <p:par>
                          <p:cTn id="51" fill="hold">
                            <p:stCondLst>
                              <p:cond delay="2000"/>
                            </p:stCondLst>
                            <p:childTnLst>
                              <p:par>
                                <p:cTn id="52" presetID="51" presetClass="entr" presetSubtype="0"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193" decel="100000"/>
                                        <p:tgtEl>
                                          <p:spTgt spid="8"/>
                                        </p:tgtEl>
                                      </p:cBhvr>
                                    </p:animEffect>
                                    <p:animScale>
                                      <p:cBhvr>
                                        <p:cTn id="55" dur="193" decel="100000"/>
                                        <p:tgtEl>
                                          <p:spTgt spid="8"/>
                                        </p:tgtEl>
                                      </p:cBhvr>
                                      <p:from x="10000" y="10000"/>
                                      <p:to x="200000" y="450000"/>
                                    </p:animScale>
                                    <p:animScale>
                                      <p:cBhvr>
                                        <p:cTn id="56" dur="308" accel="100000" fill="hold">
                                          <p:stCondLst>
                                            <p:cond delay="193"/>
                                          </p:stCondLst>
                                        </p:cTn>
                                        <p:tgtEl>
                                          <p:spTgt spid="8"/>
                                        </p:tgtEl>
                                      </p:cBhvr>
                                      <p:from x="200000" y="450000"/>
                                      <p:to x="100000" y="100000"/>
                                    </p:animScale>
                                    <p:set>
                                      <p:cBhvr>
                                        <p:cTn id="57" dur="193" fill="hold"/>
                                        <p:tgtEl>
                                          <p:spTgt spid="8"/>
                                        </p:tgtEl>
                                        <p:attrNameLst>
                                          <p:attrName>ppt_x</p:attrName>
                                        </p:attrNameLst>
                                      </p:cBhvr>
                                      <p:to>
                                        <p:strVal val="(0.5)"/>
                                      </p:to>
                                    </p:set>
                                    <p:anim from="(0.5)" to="(#ppt_x)" calcmode="lin" valueType="num">
                                      <p:cBhvr>
                                        <p:cTn id="58" dur="308" accel="100000" fill="hold">
                                          <p:stCondLst>
                                            <p:cond delay="193"/>
                                          </p:stCondLst>
                                        </p:cTn>
                                        <p:tgtEl>
                                          <p:spTgt spid="8"/>
                                        </p:tgtEl>
                                        <p:attrNameLst>
                                          <p:attrName>ppt_x</p:attrName>
                                        </p:attrNameLst>
                                      </p:cBhvr>
                                    </p:anim>
                                    <p:set>
                                      <p:cBhvr>
                                        <p:cTn id="59" dur="193" fill="hold"/>
                                        <p:tgtEl>
                                          <p:spTgt spid="8"/>
                                        </p:tgtEl>
                                        <p:attrNameLst>
                                          <p:attrName>ppt_y</p:attrName>
                                        </p:attrNameLst>
                                      </p:cBhvr>
                                      <p:to>
                                        <p:strVal val="(#ppt_y+0.4)"/>
                                      </p:to>
                                    </p:set>
                                    <p:anim from="(#ppt_y+0.4)" to="(#ppt_y)" calcmode="lin" valueType="num">
                                      <p:cBhvr>
                                        <p:cTn id="60" dur="308" accel="100000" fill="hold">
                                          <p:stCondLst>
                                            <p:cond delay="193"/>
                                          </p:stCondLst>
                                        </p:cTn>
                                        <p:tgtEl>
                                          <p:spTgt spid="8"/>
                                        </p:tgtEl>
                                        <p:attrNameLst>
                                          <p:attrName>ppt_y</p:attrName>
                                        </p:attrNameLst>
                                      </p:cBhvr>
                                    </p:anim>
                                  </p:childTnLst>
                                </p:cTn>
                              </p:par>
                            </p:childTnLst>
                          </p:cTn>
                        </p:par>
                        <p:par>
                          <p:cTn id="61" fill="hold">
                            <p:stCondLst>
                              <p:cond delay="2500"/>
                            </p:stCondLst>
                            <p:childTnLst>
                              <p:par>
                                <p:cTn id="62" presetID="51" presetClass="entr" presetSubtype="0"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93" decel="100000"/>
                                        <p:tgtEl>
                                          <p:spTgt spid="9"/>
                                        </p:tgtEl>
                                      </p:cBhvr>
                                    </p:animEffect>
                                    <p:animScale>
                                      <p:cBhvr>
                                        <p:cTn id="65" dur="193" decel="100000"/>
                                        <p:tgtEl>
                                          <p:spTgt spid="9"/>
                                        </p:tgtEl>
                                      </p:cBhvr>
                                      <p:from x="10000" y="10000"/>
                                      <p:to x="200000" y="450000"/>
                                    </p:animScale>
                                    <p:animScale>
                                      <p:cBhvr>
                                        <p:cTn id="66" dur="308" accel="100000" fill="hold">
                                          <p:stCondLst>
                                            <p:cond delay="193"/>
                                          </p:stCondLst>
                                        </p:cTn>
                                        <p:tgtEl>
                                          <p:spTgt spid="9"/>
                                        </p:tgtEl>
                                      </p:cBhvr>
                                      <p:from x="200000" y="450000"/>
                                      <p:to x="100000" y="100000"/>
                                    </p:animScale>
                                    <p:set>
                                      <p:cBhvr>
                                        <p:cTn id="67" dur="193" fill="hold"/>
                                        <p:tgtEl>
                                          <p:spTgt spid="9"/>
                                        </p:tgtEl>
                                        <p:attrNameLst>
                                          <p:attrName>ppt_x</p:attrName>
                                        </p:attrNameLst>
                                      </p:cBhvr>
                                      <p:to>
                                        <p:strVal val="(0.5)"/>
                                      </p:to>
                                    </p:set>
                                    <p:anim from="(0.5)" to="(#ppt_x)" calcmode="lin" valueType="num">
                                      <p:cBhvr>
                                        <p:cTn id="68" dur="308" accel="100000" fill="hold">
                                          <p:stCondLst>
                                            <p:cond delay="193"/>
                                          </p:stCondLst>
                                        </p:cTn>
                                        <p:tgtEl>
                                          <p:spTgt spid="9"/>
                                        </p:tgtEl>
                                        <p:attrNameLst>
                                          <p:attrName>ppt_x</p:attrName>
                                        </p:attrNameLst>
                                      </p:cBhvr>
                                    </p:anim>
                                    <p:set>
                                      <p:cBhvr>
                                        <p:cTn id="69" dur="193" fill="hold"/>
                                        <p:tgtEl>
                                          <p:spTgt spid="9"/>
                                        </p:tgtEl>
                                        <p:attrNameLst>
                                          <p:attrName>ppt_y</p:attrName>
                                        </p:attrNameLst>
                                      </p:cBhvr>
                                      <p:to>
                                        <p:strVal val="(#ppt_y+0.4)"/>
                                      </p:to>
                                    </p:set>
                                    <p:anim from="(#ppt_y+0.4)" to="(#ppt_y)" calcmode="lin" valueType="num">
                                      <p:cBhvr>
                                        <p:cTn id="70" dur="308" accel="100000" fill="hold">
                                          <p:stCondLst>
                                            <p:cond delay="193"/>
                                          </p:stCondLst>
                                        </p:cTn>
                                        <p:tgtEl>
                                          <p:spTgt spid="9"/>
                                        </p:tgtEl>
                                        <p:attrNameLst>
                                          <p:attrName>ppt_y</p:attrName>
                                        </p:attrNameLst>
                                      </p:cBhvr>
                                    </p:anim>
                                  </p:childTnLst>
                                </p:cTn>
                              </p:par>
                            </p:childTnLst>
                          </p:cTn>
                        </p:par>
                        <p:par>
                          <p:cTn id="71" fill="hold">
                            <p:stCondLst>
                              <p:cond delay="3000"/>
                            </p:stCondLst>
                            <p:childTnLst>
                              <p:par>
                                <p:cTn id="72" presetID="51" presetClass="entr" presetSubtype="0" fill="hold" grpId="0" nodeType="after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fade">
                                      <p:cBhvr>
                                        <p:cTn id="74" dur="193" decel="100000"/>
                                        <p:tgtEl>
                                          <p:spTgt spid="10"/>
                                        </p:tgtEl>
                                      </p:cBhvr>
                                    </p:animEffect>
                                    <p:animScale>
                                      <p:cBhvr>
                                        <p:cTn id="75" dur="193" decel="100000"/>
                                        <p:tgtEl>
                                          <p:spTgt spid="10"/>
                                        </p:tgtEl>
                                      </p:cBhvr>
                                      <p:from x="10000" y="10000"/>
                                      <p:to x="200000" y="450000"/>
                                    </p:animScale>
                                    <p:animScale>
                                      <p:cBhvr>
                                        <p:cTn id="76" dur="308" accel="100000" fill="hold">
                                          <p:stCondLst>
                                            <p:cond delay="193"/>
                                          </p:stCondLst>
                                        </p:cTn>
                                        <p:tgtEl>
                                          <p:spTgt spid="10"/>
                                        </p:tgtEl>
                                      </p:cBhvr>
                                      <p:from x="200000" y="450000"/>
                                      <p:to x="100000" y="100000"/>
                                    </p:animScale>
                                    <p:set>
                                      <p:cBhvr>
                                        <p:cTn id="77" dur="193" fill="hold"/>
                                        <p:tgtEl>
                                          <p:spTgt spid="10"/>
                                        </p:tgtEl>
                                        <p:attrNameLst>
                                          <p:attrName>ppt_x</p:attrName>
                                        </p:attrNameLst>
                                      </p:cBhvr>
                                      <p:to>
                                        <p:strVal val="(0.5)"/>
                                      </p:to>
                                    </p:set>
                                    <p:anim from="(0.5)" to="(#ppt_x)" calcmode="lin" valueType="num">
                                      <p:cBhvr>
                                        <p:cTn id="78" dur="308" accel="100000" fill="hold">
                                          <p:stCondLst>
                                            <p:cond delay="193"/>
                                          </p:stCondLst>
                                        </p:cTn>
                                        <p:tgtEl>
                                          <p:spTgt spid="10"/>
                                        </p:tgtEl>
                                        <p:attrNameLst>
                                          <p:attrName>ppt_x</p:attrName>
                                        </p:attrNameLst>
                                      </p:cBhvr>
                                    </p:anim>
                                    <p:set>
                                      <p:cBhvr>
                                        <p:cTn id="79" dur="193" fill="hold"/>
                                        <p:tgtEl>
                                          <p:spTgt spid="10"/>
                                        </p:tgtEl>
                                        <p:attrNameLst>
                                          <p:attrName>ppt_y</p:attrName>
                                        </p:attrNameLst>
                                      </p:cBhvr>
                                      <p:to>
                                        <p:strVal val="(#ppt_y+0.4)"/>
                                      </p:to>
                                    </p:set>
                                    <p:anim from="(#ppt_y+0.4)" to="(#ppt_y)" calcmode="lin" valueType="num">
                                      <p:cBhvr>
                                        <p:cTn id="80" dur="308" accel="100000" fill="hold">
                                          <p:stCondLst>
                                            <p:cond delay="193"/>
                                          </p:stCondLst>
                                        </p:cTn>
                                        <p:tgtEl>
                                          <p:spTgt spid="10"/>
                                        </p:tgtEl>
                                        <p:attrNameLst>
                                          <p:attrName>ppt_y</p:attrName>
                                        </p:attrNameLst>
                                      </p:cBhvr>
                                    </p:anim>
                                  </p:childTnLst>
                                </p:cTn>
                              </p:par>
                            </p:childTnLst>
                          </p:cTn>
                        </p:par>
                        <p:par>
                          <p:cTn id="81" fill="hold">
                            <p:stCondLst>
                              <p:cond delay="3500"/>
                            </p:stCondLst>
                            <p:childTnLst>
                              <p:par>
                                <p:cTn id="82" presetID="51" presetClass="entr" presetSubtype="0" fill="hold" grpId="0" nodeType="after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fade">
                                      <p:cBhvr>
                                        <p:cTn id="84" dur="193" decel="100000"/>
                                        <p:tgtEl>
                                          <p:spTgt spid="11"/>
                                        </p:tgtEl>
                                      </p:cBhvr>
                                    </p:animEffect>
                                    <p:animScale>
                                      <p:cBhvr>
                                        <p:cTn id="85" dur="193" decel="100000"/>
                                        <p:tgtEl>
                                          <p:spTgt spid="11"/>
                                        </p:tgtEl>
                                      </p:cBhvr>
                                      <p:from x="10000" y="10000"/>
                                      <p:to x="200000" y="450000"/>
                                    </p:animScale>
                                    <p:animScale>
                                      <p:cBhvr>
                                        <p:cTn id="86" dur="308" accel="100000" fill="hold">
                                          <p:stCondLst>
                                            <p:cond delay="193"/>
                                          </p:stCondLst>
                                        </p:cTn>
                                        <p:tgtEl>
                                          <p:spTgt spid="11"/>
                                        </p:tgtEl>
                                      </p:cBhvr>
                                      <p:from x="200000" y="450000"/>
                                      <p:to x="100000" y="100000"/>
                                    </p:animScale>
                                    <p:set>
                                      <p:cBhvr>
                                        <p:cTn id="87" dur="193" fill="hold"/>
                                        <p:tgtEl>
                                          <p:spTgt spid="11"/>
                                        </p:tgtEl>
                                        <p:attrNameLst>
                                          <p:attrName>ppt_x</p:attrName>
                                        </p:attrNameLst>
                                      </p:cBhvr>
                                      <p:to>
                                        <p:strVal val="(0.5)"/>
                                      </p:to>
                                    </p:set>
                                    <p:anim from="(0.5)" to="(#ppt_x)" calcmode="lin" valueType="num">
                                      <p:cBhvr>
                                        <p:cTn id="88" dur="308" accel="100000" fill="hold">
                                          <p:stCondLst>
                                            <p:cond delay="193"/>
                                          </p:stCondLst>
                                        </p:cTn>
                                        <p:tgtEl>
                                          <p:spTgt spid="11"/>
                                        </p:tgtEl>
                                        <p:attrNameLst>
                                          <p:attrName>ppt_x</p:attrName>
                                        </p:attrNameLst>
                                      </p:cBhvr>
                                    </p:anim>
                                    <p:set>
                                      <p:cBhvr>
                                        <p:cTn id="89" dur="193" fill="hold"/>
                                        <p:tgtEl>
                                          <p:spTgt spid="11"/>
                                        </p:tgtEl>
                                        <p:attrNameLst>
                                          <p:attrName>ppt_y</p:attrName>
                                        </p:attrNameLst>
                                      </p:cBhvr>
                                      <p:to>
                                        <p:strVal val="(#ppt_y+0.4)"/>
                                      </p:to>
                                    </p:set>
                                    <p:anim from="(#ppt_y+0.4)" to="(#ppt_y)" calcmode="lin" valueType="num">
                                      <p:cBhvr>
                                        <p:cTn id="90" dur="308" accel="100000" fill="hold">
                                          <p:stCondLst>
                                            <p:cond delay="193"/>
                                          </p:stCondLst>
                                        </p:cTn>
                                        <p:tgtEl>
                                          <p:spTgt spid="11"/>
                                        </p:tgtEl>
                                        <p:attrNameLst>
                                          <p:attrName>ppt_y</p:attrName>
                                        </p:attrNameLst>
                                      </p:cBhvr>
                                    </p:anim>
                                  </p:childTnLst>
                                </p:cTn>
                              </p:par>
                            </p:childTnLst>
                          </p:cTn>
                        </p:par>
                        <p:par>
                          <p:cTn id="91" fill="hold">
                            <p:stCondLst>
                              <p:cond delay="4000"/>
                            </p:stCondLst>
                            <p:childTnLst>
                              <p:par>
                                <p:cTn id="92" presetID="51" presetClass="entr" presetSubtype="0"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93" decel="100000"/>
                                        <p:tgtEl>
                                          <p:spTgt spid="12"/>
                                        </p:tgtEl>
                                      </p:cBhvr>
                                    </p:animEffect>
                                    <p:animScale>
                                      <p:cBhvr>
                                        <p:cTn id="95" dur="193" decel="100000"/>
                                        <p:tgtEl>
                                          <p:spTgt spid="12"/>
                                        </p:tgtEl>
                                      </p:cBhvr>
                                      <p:from x="10000" y="10000"/>
                                      <p:to x="200000" y="450000"/>
                                    </p:animScale>
                                    <p:animScale>
                                      <p:cBhvr>
                                        <p:cTn id="96" dur="308" accel="100000" fill="hold">
                                          <p:stCondLst>
                                            <p:cond delay="193"/>
                                          </p:stCondLst>
                                        </p:cTn>
                                        <p:tgtEl>
                                          <p:spTgt spid="12"/>
                                        </p:tgtEl>
                                      </p:cBhvr>
                                      <p:from x="200000" y="450000"/>
                                      <p:to x="100000" y="100000"/>
                                    </p:animScale>
                                    <p:set>
                                      <p:cBhvr>
                                        <p:cTn id="97" dur="193" fill="hold"/>
                                        <p:tgtEl>
                                          <p:spTgt spid="12"/>
                                        </p:tgtEl>
                                        <p:attrNameLst>
                                          <p:attrName>ppt_x</p:attrName>
                                        </p:attrNameLst>
                                      </p:cBhvr>
                                      <p:to>
                                        <p:strVal val="(0.5)"/>
                                      </p:to>
                                    </p:set>
                                    <p:anim from="(0.5)" to="(#ppt_x)" calcmode="lin" valueType="num">
                                      <p:cBhvr>
                                        <p:cTn id="98" dur="308" accel="100000" fill="hold">
                                          <p:stCondLst>
                                            <p:cond delay="193"/>
                                          </p:stCondLst>
                                        </p:cTn>
                                        <p:tgtEl>
                                          <p:spTgt spid="12"/>
                                        </p:tgtEl>
                                        <p:attrNameLst>
                                          <p:attrName>ppt_x</p:attrName>
                                        </p:attrNameLst>
                                      </p:cBhvr>
                                    </p:anim>
                                    <p:set>
                                      <p:cBhvr>
                                        <p:cTn id="99" dur="193" fill="hold"/>
                                        <p:tgtEl>
                                          <p:spTgt spid="12"/>
                                        </p:tgtEl>
                                        <p:attrNameLst>
                                          <p:attrName>ppt_y</p:attrName>
                                        </p:attrNameLst>
                                      </p:cBhvr>
                                      <p:to>
                                        <p:strVal val="(#ppt_y+0.4)"/>
                                      </p:to>
                                    </p:set>
                                    <p:anim from="(#ppt_y+0.4)" to="(#ppt_y)" calcmode="lin" valueType="num">
                                      <p:cBhvr>
                                        <p:cTn id="100" dur="308" accel="100000" fill="hold">
                                          <p:stCondLst>
                                            <p:cond delay="193"/>
                                          </p:stCondLst>
                                        </p:cTn>
                                        <p:tgtEl>
                                          <p:spTgt spid="12"/>
                                        </p:tgtEl>
                                        <p:attrNameLst>
                                          <p:attrName>ppt_y</p:attrName>
                                        </p:attrNameLst>
                                      </p:cBhvr>
                                    </p:anim>
                                  </p:childTnLst>
                                </p:cTn>
                              </p:par>
                            </p:childTnLst>
                          </p:cTn>
                        </p:par>
                        <p:par>
                          <p:cTn id="101" fill="hold">
                            <p:stCondLst>
                              <p:cond delay="4500"/>
                            </p:stCondLst>
                            <p:childTnLst>
                              <p:par>
                                <p:cTn id="102" presetID="51" presetClass="entr" presetSubtype="0"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fade">
                                      <p:cBhvr>
                                        <p:cTn id="104" dur="193" decel="100000"/>
                                        <p:tgtEl>
                                          <p:spTgt spid="13"/>
                                        </p:tgtEl>
                                      </p:cBhvr>
                                    </p:animEffect>
                                    <p:animScale>
                                      <p:cBhvr>
                                        <p:cTn id="105" dur="193" decel="100000"/>
                                        <p:tgtEl>
                                          <p:spTgt spid="13"/>
                                        </p:tgtEl>
                                      </p:cBhvr>
                                      <p:from x="10000" y="10000"/>
                                      <p:to x="200000" y="450000"/>
                                    </p:animScale>
                                    <p:animScale>
                                      <p:cBhvr>
                                        <p:cTn id="106" dur="308" accel="100000" fill="hold">
                                          <p:stCondLst>
                                            <p:cond delay="193"/>
                                          </p:stCondLst>
                                        </p:cTn>
                                        <p:tgtEl>
                                          <p:spTgt spid="13"/>
                                        </p:tgtEl>
                                      </p:cBhvr>
                                      <p:from x="200000" y="450000"/>
                                      <p:to x="100000" y="100000"/>
                                    </p:animScale>
                                    <p:set>
                                      <p:cBhvr>
                                        <p:cTn id="107" dur="193" fill="hold"/>
                                        <p:tgtEl>
                                          <p:spTgt spid="13"/>
                                        </p:tgtEl>
                                        <p:attrNameLst>
                                          <p:attrName>ppt_x</p:attrName>
                                        </p:attrNameLst>
                                      </p:cBhvr>
                                      <p:to>
                                        <p:strVal val="(0.5)"/>
                                      </p:to>
                                    </p:set>
                                    <p:anim from="(0.5)" to="(#ppt_x)" calcmode="lin" valueType="num">
                                      <p:cBhvr>
                                        <p:cTn id="108" dur="308" accel="100000" fill="hold">
                                          <p:stCondLst>
                                            <p:cond delay="193"/>
                                          </p:stCondLst>
                                        </p:cTn>
                                        <p:tgtEl>
                                          <p:spTgt spid="13"/>
                                        </p:tgtEl>
                                        <p:attrNameLst>
                                          <p:attrName>ppt_x</p:attrName>
                                        </p:attrNameLst>
                                      </p:cBhvr>
                                    </p:anim>
                                    <p:set>
                                      <p:cBhvr>
                                        <p:cTn id="109" dur="193" fill="hold"/>
                                        <p:tgtEl>
                                          <p:spTgt spid="13"/>
                                        </p:tgtEl>
                                        <p:attrNameLst>
                                          <p:attrName>ppt_y</p:attrName>
                                        </p:attrNameLst>
                                      </p:cBhvr>
                                      <p:to>
                                        <p:strVal val="(#ppt_y+0.4)"/>
                                      </p:to>
                                    </p:set>
                                    <p:anim from="(#ppt_y+0.4)" to="(#ppt_y)" calcmode="lin" valueType="num">
                                      <p:cBhvr>
                                        <p:cTn id="110" dur="308" accel="100000" fill="hold">
                                          <p:stCondLst>
                                            <p:cond delay="193"/>
                                          </p:stCondLst>
                                        </p:cTn>
                                        <p:tgtEl>
                                          <p:spTgt spid="13"/>
                                        </p:tgtEl>
                                        <p:attrNameLst>
                                          <p:attrName>ppt_y</p:attrName>
                                        </p:attrNameLst>
                                      </p:cBhvr>
                                    </p:anim>
                                  </p:childTnLst>
                                </p:cTn>
                              </p:par>
                            </p:childTnLst>
                          </p:cTn>
                        </p:par>
                        <p:par>
                          <p:cTn id="111" fill="hold">
                            <p:stCondLst>
                              <p:cond delay="5000"/>
                            </p:stCondLst>
                            <p:childTnLst>
                              <p:par>
                                <p:cTn id="112" presetID="51" presetClass="entr" presetSubtype="0" fill="hold" grpId="0" nodeType="afterEffect">
                                  <p:stCondLst>
                                    <p:cond delay="0"/>
                                  </p:stCondLst>
                                  <p:childTnLst>
                                    <p:set>
                                      <p:cBhvr>
                                        <p:cTn id="113" dur="1" fill="hold">
                                          <p:stCondLst>
                                            <p:cond delay="0"/>
                                          </p:stCondLst>
                                        </p:cTn>
                                        <p:tgtEl>
                                          <p:spTgt spid="14"/>
                                        </p:tgtEl>
                                        <p:attrNameLst>
                                          <p:attrName>style.visibility</p:attrName>
                                        </p:attrNameLst>
                                      </p:cBhvr>
                                      <p:to>
                                        <p:strVal val="visible"/>
                                      </p:to>
                                    </p:set>
                                    <p:animEffect transition="in" filter="fade">
                                      <p:cBhvr>
                                        <p:cTn id="114" dur="193" decel="100000"/>
                                        <p:tgtEl>
                                          <p:spTgt spid="14"/>
                                        </p:tgtEl>
                                      </p:cBhvr>
                                    </p:animEffect>
                                    <p:animScale>
                                      <p:cBhvr>
                                        <p:cTn id="115" dur="193" decel="100000"/>
                                        <p:tgtEl>
                                          <p:spTgt spid="14"/>
                                        </p:tgtEl>
                                      </p:cBhvr>
                                      <p:from x="10000" y="10000"/>
                                      <p:to x="200000" y="450000"/>
                                    </p:animScale>
                                    <p:animScale>
                                      <p:cBhvr>
                                        <p:cTn id="116" dur="308" accel="100000" fill="hold">
                                          <p:stCondLst>
                                            <p:cond delay="193"/>
                                          </p:stCondLst>
                                        </p:cTn>
                                        <p:tgtEl>
                                          <p:spTgt spid="14"/>
                                        </p:tgtEl>
                                      </p:cBhvr>
                                      <p:from x="200000" y="450000"/>
                                      <p:to x="100000" y="100000"/>
                                    </p:animScale>
                                    <p:set>
                                      <p:cBhvr>
                                        <p:cTn id="117" dur="193" fill="hold"/>
                                        <p:tgtEl>
                                          <p:spTgt spid="14"/>
                                        </p:tgtEl>
                                        <p:attrNameLst>
                                          <p:attrName>ppt_x</p:attrName>
                                        </p:attrNameLst>
                                      </p:cBhvr>
                                      <p:to>
                                        <p:strVal val="(0.5)"/>
                                      </p:to>
                                    </p:set>
                                    <p:anim from="(0.5)" to="(#ppt_x)" calcmode="lin" valueType="num">
                                      <p:cBhvr>
                                        <p:cTn id="118" dur="308" accel="100000" fill="hold">
                                          <p:stCondLst>
                                            <p:cond delay="193"/>
                                          </p:stCondLst>
                                        </p:cTn>
                                        <p:tgtEl>
                                          <p:spTgt spid="14"/>
                                        </p:tgtEl>
                                        <p:attrNameLst>
                                          <p:attrName>ppt_x</p:attrName>
                                        </p:attrNameLst>
                                      </p:cBhvr>
                                    </p:anim>
                                    <p:set>
                                      <p:cBhvr>
                                        <p:cTn id="119" dur="193" fill="hold"/>
                                        <p:tgtEl>
                                          <p:spTgt spid="14"/>
                                        </p:tgtEl>
                                        <p:attrNameLst>
                                          <p:attrName>ppt_y</p:attrName>
                                        </p:attrNameLst>
                                      </p:cBhvr>
                                      <p:to>
                                        <p:strVal val="(#ppt_y+0.4)"/>
                                      </p:to>
                                    </p:set>
                                    <p:anim from="(#ppt_y+0.4)" to="(#ppt_y)" calcmode="lin" valueType="num">
                                      <p:cBhvr>
                                        <p:cTn id="120" dur="308" accel="100000" fill="hold">
                                          <p:stCondLst>
                                            <p:cond delay="193"/>
                                          </p:stCondLst>
                                        </p:cTn>
                                        <p:tgtEl>
                                          <p:spTgt spid="14"/>
                                        </p:tgtEl>
                                        <p:attrNameLst>
                                          <p:attrName>ppt_y</p:attrName>
                                        </p:attrNameLst>
                                      </p:cBhvr>
                                    </p:anim>
                                  </p:childTnLst>
                                </p:cTn>
                              </p:par>
                            </p:childTnLst>
                          </p:cTn>
                        </p:par>
                        <p:par>
                          <p:cTn id="121" fill="hold">
                            <p:stCondLst>
                              <p:cond delay="5500"/>
                            </p:stCondLst>
                            <p:childTnLst>
                              <p:par>
                                <p:cTn id="122" presetID="51" presetClass="entr" presetSubtype="0" fill="hold" grpId="0" nodeType="afterEffect">
                                  <p:stCondLst>
                                    <p:cond delay="0"/>
                                  </p:stCondLst>
                                  <p:childTnLst>
                                    <p:set>
                                      <p:cBhvr>
                                        <p:cTn id="123" dur="1" fill="hold">
                                          <p:stCondLst>
                                            <p:cond delay="0"/>
                                          </p:stCondLst>
                                        </p:cTn>
                                        <p:tgtEl>
                                          <p:spTgt spid="15"/>
                                        </p:tgtEl>
                                        <p:attrNameLst>
                                          <p:attrName>style.visibility</p:attrName>
                                        </p:attrNameLst>
                                      </p:cBhvr>
                                      <p:to>
                                        <p:strVal val="visible"/>
                                      </p:to>
                                    </p:set>
                                    <p:animEffect transition="in" filter="fade">
                                      <p:cBhvr>
                                        <p:cTn id="124" dur="193" decel="100000"/>
                                        <p:tgtEl>
                                          <p:spTgt spid="15"/>
                                        </p:tgtEl>
                                      </p:cBhvr>
                                    </p:animEffect>
                                    <p:animScale>
                                      <p:cBhvr>
                                        <p:cTn id="125" dur="193" decel="100000"/>
                                        <p:tgtEl>
                                          <p:spTgt spid="15"/>
                                        </p:tgtEl>
                                      </p:cBhvr>
                                      <p:from x="10000" y="10000"/>
                                      <p:to x="200000" y="450000"/>
                                    </p:animScale>
                                    <p:animScale>
                                      <p:cBhvr>
                                        <p:cTn id="126" dur="308" accel="100000" fill="hold">
                                          <p:stCondLst>
                                            <p:cond delay="193"/>
                                          </p:stCondLst>
                                        </p:cTn>
                                        <p:tgtEl>
                                          <p:spTgt spid="15"/>
                                        </p:tgtEl>
                                      </p:cBhvr>
                                      <p:from x="200000" y="450000"/>
                                      <p:to x="100000" y="100000"/>
                                    </p:animScale>
                                    <p:set>
                                      <p:cBhvr>
                                        <p:cTn id="127" dur="193" fill="hold"/>
                                        <p:tgtEl>
                                          <p:spTgt spid="15"/>
                                        </p:tgtEl>
                                        <p:attrNameLst>
                                          <p:attrName>ppt_x</p:attrName>
                                        </p:attrNameLst>
                                      </p:cBhvr>
                                      <p:to>
                                        <p:strVal val="(0.5)"/>
                                      </p:to>
                                    </p:set>
                                    <p:anim from="(0.5)" to="(#ppt_x)" calcmode="lin" valueType="num">
                                      <p:cBhvr>
                                        <p:cTn id="128" dur="308" accel="100000" fill="hold">
                                          <p:stCondLst>
                                            <p:cond delay="193"/>
                                          </p:stCondLst>
                                        </p:cTn>
                                        <p:tgtEl>
                                          <p:spTgt spid="15"/>
                                        </p:tgtEl>
                                        <p:attrNameLst>
                                          <p:attrName>ppt_x</p:attrName>
                                        </p:attrNameLst>
                                      </p:cBhvr>
                                    </p:anim>
                                    <p:set>
                                      <p:cBhvr>
                                        <p:cTn id="129" dur="193" fill="hold"/>
                                        <p:tgtEl>
                                          <p:spTgt spid="15"/>
                                        </p:tgtEl>
                                        <p:attrNameLst>
                                          <p:attrName>ppt_y</p:attrName>
                                        </p:attrNameLst>
                                      </p:cBhvr>
                                      <p:to>
                                        <p:strVal val="(#ppt_y+0.4)"/>
                                      </p:to>
                                    </p:set>
                                    <p:anim from="(#ppt_y+0.4)" to="(#ppt_y)" calcmode="lin" valueType="num">
                                      <p:cBhvr>
                                        <p:cTn id="130" dur="308" accel="100000" fill="hold">
                                          <p:stCondLst>
                                            <p:cond delay="193"/>
                                          </p:stCondLst>
                                        </p:cTn>
                                        <p:tgtEl>
                                          <p:spTgt spid="15"/>
                                        </p:tgtEl>
                                        <p:attrNameLst>
                                          <p:attrName>ppt_y</p:attrName>
                                        </p:attrNameLst>
                                      </p:cBhvr>
                                    </p:anim>
                                  </p:childTnLst>
                                </p:cTn>
                              </p:par>
                            </p:childTnLst>
                          </p:cTn>
                        </p:par>
                        <p:par>
                          <p:cTn id="131" fill="hold">
                            <p:stCondLst>
                              <p:cond delay="6000"/>
                            </p:stCondLst>
                            <p:childTnLst>
                              <p:par>
                                <p:cTn id="132" presetID="51" presetClass="entr" presetSubtype="0" fill="hold" grpId="0" nodeType="afterEffect">
                                  <p:stCondLst>
                                    <p:cond delay="0"/>
                                  </p:stCondLst>
                                  <p:childTnLst>
                                    <p:set>
                                      <p:cBhvr>
                                        <p:cTn id="133" dur="1" fill="hold">
                                          <p:stCondLst>
                                            <p:cond delay="0"/>
                                          </p:stCondLst>
                                        </p:cTn>
                                        <p:tgtEl>
                                          <p:spTgt spid="16"/>
                                        </p:tgtEl>
                                        <p:attrNameLst>
                                          <p:attrName>style.visibility</p:attrName>
                                        </p:attrNameLst>
                                      </p:cBhvr>
                                      <p:to>
                                        <p:strVal val="visible"/>
                                      </p:to>
                                    </p:set>
                                    <p:animEffect transition="in" filter="fade">
                                      <p:cBhvr>
                                        <p:cTn id="134" dur="193" decel="100000"/>
                                        <p:tgtEl>
                                          <p:spTgt spid="16"/>
                                        </p:tgtEl>
                                      </p:cBhvr>
                                    </p:animEffect>
                                    <p:animScale>
                                      <p:cBhvr>
                                        <p:cTn id="135" dur="193" decel="100000"/>
                                        <p:tgtEl>
                                          <p:spTgt spid="16"/>
                                        </p:tgtEl>
                                      </p:cBhvr>
                                      <p:from x="10000" y="10000"/>
                                      <p:to x="200000" y="450000"/>
                                    </p:animScale>
                                    <p:animScale>
                                      <p:cBhvr>
                                        <p:cTn id="136" dur="308" accel="100000" fill="hold">
                                          <p:stCondLst>
                                            <p:cond delay="193"/>
                                          </p:stCondLst>
                                        </p:cTn>
                                        <p:tgtEl>
                                          <p:spTgt spid="16"/>
                                        </p:tgtEl>
                                      </p:cBhvr>
                                      <p:from x="200000" y="450000"/>
                                      <p:to x="100000" y="100000"/>
                                    </p:animScale>
                                    <p:set>
                                      <p:cBhvr>
                                        <p:cTn id="137" dur="193" fill="hold"/>
                                        <p:tgtEl>
                                          <p:spTgt spid="16"/>
                                        </p:tgtEl>
                                        <p:attrNameLst>
                                          <p:attrName>ppt_x</p:attrName>
                                        </p:attrNameLst>
                                      </p:cBhvr>
                                      <p:to>
                                        <p:strVal val="(0.5)"/>
                                      </p:to>
                                    </p:set>
                                    <p:anim from="(0.5)" to="(#ppt_x)" calcmode="lin" valueType="num">
                                      <p:cBhvr>
                                        <p:cTn id="138" dur="308" accel="100000" fill="hold">
                                          <p:stCondLst>
                                            <p:cond delay="193"/>
                                          </p:stCondLst>
                                        </p:cTn>
                                        <p:tgtEl>
                                          <p:spTgt spid="16"/>
                                        </p:tgtEl>
                                        <p:attrNameLst>
                                          <p:attrName>ppt_x</p:attrName>
                                        </p:attrNameLst>
                                      </p:cBhvr>
                                    </p:anim>
                                    <p:set>
                                      <p:cBhvr>
                                        <p:cTn id="139" dur="193" fill="hold"/>
                                        <p:tgtEl>
                                          <p:spTgt spid="16"/>
                                        </p:tgtEl>
                                        <p:attrNameLst>
                                          <p:attrName>ppt_y</p:attrName>
                                        </p:attrNameLst>
                                      </p:cBhvr>
                                      <p:to>
                                        <p:strVal val="(#ppt_y+0.4)"/>
                                      </p:to>
                                    </p:set>
                                    <p:anim from="(#ppt_y+0.4)" to="(#ppt_y)" calcmode="lin" valueType="num">
                                      <p:cBhvr>
                                        <p:cTn id="140" dur="308" accel="100000" fill="hold">
                                          <p:stCondLst>
                                            <p:cond delay="193"/>
                                          </p:stCondLst>
                                        </p:cTn>
                                        <p:tgtEl>
                                          <p:spTgt spid="16"/>
                                        </p:tgtEl>
                                        <p:attrNameLst>
                                          <p:attrName>ppt_y</p:attrName>
                                        </p:attrNameLst>
                                      </p:cBhvr>
                                    </p:anim>
                                  </p:childTnLst>
                                </p:cTn>
                              </p:par>
                            </p:childTnLst>
                          </p:cTn>
                        </p:par>
                        <p:par>
                          <p:cTn id="141" fill="hold">
                            <p:stCondLst>
                              <p:cond delay="6500"/>
                            </p:stCondLst>
                            <p:childTnLst>
                              <p:par>
                                <p:cTn id="142" presetID="51" presetClass="entr" presetSubtype="0" fill="hold" grpId="0" nodeType="afterEffect">
                                  <p:stCondLst>
                                    <p:cond delay="0"/>
                                  </p:stCondLst>
                                  <p:childTnLst>
                                    <p:set>
                                      <p:cBhvr>
                                        <p:cTn id="143" dur="1" fill="hold">
                                          <p:stCondLst>
                                            <p:cond delay="0"/>
                                          </p:stCondLst>
                                        </p:cTn>
                                        <p:tgtEl>
                                          <p:spTgt spid="17"/>
                                        </p:tgtEl>
                                        <p:attrNameLst>
                                          <p:attrName>style.visibility</p:attrName>
                                        </p:attrNameLst>
                                      </p:cBhvr>
                                      <p:to>
                                        <p:strVal val="visible"/>
                                      </p:to>
                                    </p:set>
                                    <p:animEffect transition="in" filter="fade">
                                      <p:cBhvr>
                                        <p:cTn id="144" dur="193" decel="100000"/>
                                        <p:tgtEl>
                                          <p:spTgt spid="17"/>
                                        </p:tgtEl>
                                      </p:cBhvr>
                                    </p:animEffect>
                                    <p:animScale>
                                      <p:cBhvr>
                                        <p:cTn id="145" dur="193" decel="100000"/>
                                        <p:tgtEl>
                                          <p:spTgt spid="17"/>
                                        </p:tgtEl>
                                      </p:cBhvr>
                                      <p:from x="10000" y="10000"/>
                                      <p:to x="200000" y="450000"/>
                                    </p:animScale>
                                    <p:animScale>
                                      <p:cBhvr>
                                        <p:cTn id="146" dur="308" accel="100000" fill="hold">
                                          <p:stCondLst>
                                            <p:cond delay="193"/>
                                          </p:stCondLst>
                                        </p:cTn>
                                        <p:tgtEl>
                                          <p:spTgt spid="17"/>
                                        </p:tgtEl>
                                      </p:cBhvr>
                                      <p:from x="200000" y="450000"/>
                                      <p:to x="100000" y="100000"/>
                                    </p:animScale>
                                    <p:set>
                                      <p:cBhvr>
                                        <p:cTn id="147" dur="193" fill="hold"/>
                                        <p:tgtEl>
                                          <p:spTgt spid="17"/>
                                        </p:tgtEl>
                                        <p:attrNameLst>
                                          <p:attrName>ppt_x</p:attrName>
                                        </p:attrNameLst>
                                      </p:cBhvr>
                                      <p:to>
                                        <p:strVal val="(0.5)"/>
                                      </p:to>
                                    </p:set>
                                    <p:anim from="(0.5)" to="(#ppt_x)" calcmode="lin" valueType="num">
                                      <p:cBhvr>
                                        <p:cTn id="148" dur="308" accel="100000" fill="hold">
                                          <p:stCondLst>
                                            <p:cond delay="193"/>
                                          </p:stCondLst>
                                        </p:cTn>
                                        <p:tgtEl>
                                          <p:spTgt spid="17"/>
                                        </p:tgtEl>
                                        <p:attrNameLst>
                                          <p:attrName>ppt_x</p:attrName>
                                        </p:attrNameLst>
                                      </p:cBhvr>
                                    </p:anim>
                                    <p:set>
                                      <p:cBhvr>
                                        <p:cTn id="149" dur="193" fill="hold"/>
                                        <p:tgtEl>
                                          <p:spTgt spid="17"/>
                                        </p:tgtEl>
                                        <p:attrNameLst>
                                          <p:attrName>ppt_y</p:attrName>
                                        </p:attrNameLst>
                                      </p:cBhvr>
                                      <p:to>
                                        <p:strVal val="(#ppt_y+0.4)"/>
                                      </p:to>
                                    </p:set>
                                    <p:anim from="(#ppt_y+0.4)" to="(#ppt_y)" calcmode="lin" valueType="num">
                                      <p:cBhvr>
                                        <p:cTn id="150" dur="308" accel="100000" fill="hold">
                                          <p:stCondLst>
                                            <p:cond delay="193"/>
                                          </p:stCondLst>
                                        </p:cTn>
                                        <p:tgtEl>
                                          <p:spTgt spid="17"/>
                                        </p:tgtEl>
                                        <p:attrNameLst>
                                          <p:attrName>ppt_y</p:attrName>
                                        </p:attrNameLst>
                                      </p:cBhvr>
                                    </p:anim>
                                  </p:childTnLst>
                                </p:cTn>
                              </p:par>
                            </p:childTnLst>
                          </p:cTn>
                        </p:par>
                      </p:childTnLst>
                    </p:cTn>
                  </p:par>
                  <p:par>
                    <p:cTn id="151" fill="hold">
                      <p:stCondLst>
                        <p:cond delay="indefinite"/>
                      </p:stCondLst>
                      <p:childTnLst>
                        <p:par>
                          <p:cTn id="152" fill="hold">
                            <p:stCondLst>
                              <p:cond delay="0"/>
                            </p:stCondLst>
                            <p:childTnLst>
                              <p:par>
                                <p:cTn id="153" presetID="51" presetClass="entr" presetSubtype="0" fill="hold" grpId="0" nodeType="clickEffect">
                                  <p:stCondLst>
                                    <p:cond delay="0"/>
                                  </p:stCondLst>
                                  <p:childTnLst>
                                    <p:set>
                                      <p:cBhvr>
                                        <p:cTn id="154" dur="1" fill="hold">
                                          <p:stCondLst>
                                            <p:cond delay="0"/>
                                          </p:stCondLst>
                                        </p:cTn>
                                        <p:tgtEl>
                                          <p:spTgt spid="18">
                                            <p:txEl>
                                              <p:pRg st="0" end="0"/>
                                            </p:txEl>
                                          </p:spTgt>
                                        </p:tgtEl>
                                        <p:attrNameLst>
                                          <p:attrName>style.visibility</p:attrName>
                                        </p:attrNameLst>
                                      </p:cBhvr>
                                      <p:to>
                                        <p:strVal val="visible"/>
                                      </p:to>
                                    </p:set>
                                    <p:animEffect transition="in" filter="fade">
                                      <p:cBhvr>
                                        <p:cTn id="155" dur="193" decel="100000"/>
                                        <p:tgtEl>
                                          <p:spTgt spid="18">
                                            <p:txEl>
                                              <p:pRg st="0" end="0"/>
                                            </p:txEl>
                                          </p:spTgt>
                                        </p:tgtEl>
                                      </p:cBhvr>
                                    </p:animEffect>
                                    <p:animScale>
                                      <p:cBhvr>
                                        <p:cTn id="156" dur="193" decel="100000"/>
                                        <p:tgtEl>
                                          <p:spTgt spid="18">
                                            <p:txEl>
                                              <p:pRg st="0" end="0"/>
                                            </p:txEl>
                                          </p:spTgt>
                                        </p:tgtEl>
                                      </p:cBhvr>
                                      <p:from x="10000" y="10000"/>
                                      <p:to x="200000" y="450000"/>
                                    </p:animScale>
                                    <p:animScale>
                                      <p:cBhvr>
                                        <p:cTn id="157" dur="308" accel="100000" fill="hold">
                                          <p:stCondLst>
                                            <p:cond delay="193"/>
                                          </p:stCondLst>
                                        </p:cTn>
                                        <p:tgtEl>
                                          <p:spTgt spid="18">
                                            <p:txEl>
                                              <p:pRg st="0" end="0"/>
                                            </p:txEl>
                                          </p:spTgt>
                                        </p:tgtEl>
                                      </p:cBhvr>
                                      <p:from x="200000" y="450000"/>
                                      <p:to x="100000" y="100000"/>
                                    </p:animScale>
                                    <p:set>
                                      <p:cBhvr>
                                        <p:cTn id="158" dur="193" fill="hold"/>
                                        <p:tgtEl>
                                          <p:spTgt spid="18">
                                            <p:txEl>
                                              <p:pRg st="0" end="0"/>
                                            </p:txEl>
                                          </p:spTgt>
                                        </p:tgtEl>
                                        <p:attrNameLst>
                                          <p:attrName>ppt_x</p:attrName>
                                        </p:attrNameLst>
                                      </p:cBhvr>
                                      <p:to>
                                        <p:strVal val="(0.5)"/>
                                      </p:to>
                                    </p:set>
                                    <p:anim from="(0.5)" to="(#ppt_x)" calcmode="lin" valueType="num">
                                      <p:cBhvr>
                                        <p:cTn id="159" dur="308" accel="100000" fill="hold">
                                          <p:stCondLst>
                                            <p:cond delay="193"/>
                                          </p:stCondLst>
                                        </p:cTn>
                                        <p:tgtEl>
                                          <p:spTgt spid="18">
                                            <p:txEl>
                                              <p:pRg st="0" end="0"/>
                                            </p:txEl>
                                          </p:spTgt>
                                        </p:tgtEl>
                                        <p:attrNameLst>
                                          <p:attrName>ppt_x</p:attrName>
                                        </p:attrNameLst>
                                      </p:cBhvr>
                                    </p:anim>
                                    <p:set>
                                      <p:cBhvr>
                                        <p:cTn id="160" dur="193" fill="hold"/>
                                        <p:tgtEl>
                                          <p:spTgt spid="18">
                                            <p:txEl>
                                              <p:pRg st="0" end="0"/>
                                            </p:txEl>
                                          </p:spTgt>
                                        </p:tgtEl>
                                        <p:attrNameLst>
                                          <p:attrName>ppt_y</p:attrName>
                                        </p:attrNameLst>
                                      </p:cBhvr>
                                      <p:to>
                                        <p:strVal val="(#ppt_y+0.4)"/>
                                      </p:to>
                                    </p:set>
                                    <p:anim from="(#ppt_y+0.4)" to="(#ppt_y)" calcmode="lin" valueType="num">
                                      <p:cBhvr>
                                        <p:cTn id="161" dur="308" accel="100000" fill="hold">
                                          <p:stCondLst>
                                            <p:cond delay="193"/>
                                          </p:stCondLst>
                                        </p:cTn>
                                        <p:tgtEl>
                                          <p:spTgt spid="18">
                                            <p:txEl>
                                              <p:pRg st="0" end="0"/>
                                            </p:txEl>
                                          </p:spTgt>
                                        </p:tgtEl>
                                        <p:attrNameLst>
                                          <p:attrName>ppt_y</p:attrName>
                                        </p:attrNameLst>
                                      </p:cBhvr>
                                    </p:anim>
                                  </p:childTnLst>
                                </p:cTn>
                              </p:par>
                            </p:childTnLst>
                          </p:cTn>
                        </p:par>
                      </p:childTnLst>
                    </p:cTn>
                  </p:par>
                  <p:par>
                    <p:cTn id="162" fill="hold">
                      <p:stCondLst>
                        <p:cond delay="indefinite"/>
                      </p:stCondLst>
                      <p:childTnLst>
                        <p:par>
                          <p:cTn id="163" fill="hold">
                            <p:stCondLst>
                              <p:cond delay="0"/>
                            </p:stCondLst>
                            <p:childTnLst>
                              <p:par>
                                <p:cTn id="164" presetID="51" presetClass="entr" presetSubtype="0" fill="hold" grpId="0" nodeType="clickEffect">
                                  <p:stCondLst>
                                    <p:cond delay="0"/>
                                  </p:stCondLst>
                                  <p:childTnLst>
                                    <p:set>
                                      <p:cBhvr>
                                        <p:cTn id="165" dur="1" fill="hold">
                                          <p:stCondLst>
                                            <p:cond delay="0"/>
                                          </p:stCondLst>
                                        </p:cTn>
                                        <p:tgtEl>
                                          <p:spTgt spid="19">
                                            <p:txEl>
                                              <p:pRg st="0" end="0"/>
                                            </p:txEl>
                                          </p:spTgt>
                                        </p:tgtEl>
                                        <p:attrNameLst>
                                          <p:attrName>style.visibility</p:attrName>
                                        </p:attrNameLst>
                                      </p:cBhvr>
                                      <p:to>
                                        <p:strVal val="visible"/>
                                      </p:to>
                                    </p:set>
                                    <p:animEffect transition="in" filter="fade">
                                      <p:cBhvr>
                                        <p:cTn id="166" dur="193" decel="100000"/>
                                        <p:tgtEl>
                                          <p:spTgt spid="19">
                                            <p:txEl>
                                              <p:pRg st="0" end="0"/>
                                            </p:txEl>
                                          </p:spTgt>
                                        </p:tgtEl>
                                      </p:cBhvr>
                                    </p:animEffect>
                                    <p:animScale>
                                      <p:cBhvr>
                                        <p:cTn id="167" dur="193" decel="100000"/>
                                        <p:tgtEl>
                                          <p:spTgt spid="19">
                                            <p:txEl>
                                              <p:pRg st="0" end="0"/>
                                            </p:txEl>
                                          </p:spTgt>
                                        </p:tgtEl>
                                      </p:cBhvr>
                                      <p:from x="10000" y="10000"/>
                                      <p:to x="200000" y="450000"/>
                                    </p:animScale>
                                    <p:animScale>
                                      <p:cBhvr>
                                        <p:cTn id="168" dur="308" accel="100000" fill="hold">
                                          <p:stCondLst>
                                            <p:cond delay="193"/>
                                          </p:stCondLst>
                                        </p:cTn>
                                        <p:tgtEl>
                                          <p:spTgt spid="19">
                                            <p:txEl>
                                              <p:pRg st="0" end="0"/>
                                            </p:txEl>
                                          </p:spTgt>
                                        </p:tgtEl>
                                      </p:cBhvr>
                                      <p:from x="200000" y="450000"/>
                                      <p:to x="100000" y="100000"/>
                                    </p:animScale>
                                    <p:set>
                                      <p:cBhvr>
                                        <p:cTn id="169" dur="193" fill="hold"/>
                                        <p:tgtEl>
                                          <p:spTgt spid="19">
                                            <p:txEl>
                                              <p:pRg st="0" end="0"/>
                                            </p:txEl>
                                          </p:spTgt>
                                        </p:tgtEl>
                                        <p:attrNameLst>
                                          <p:attrName>ppt_x</p:attrName>
                                        </p:attrNameLst>
                                      </p:cBhvr>
                                      <p:to>
                                        <p:strVal val="(0.5)"/>
                                      </p:to>
                                    </p:set>
                                    <p:anim from="(0.5)" to="(#ppt_x)" calcmode="lin" valueType="num">
                                      <p:cBhvr>
                                        <p:cTn id="170" dur="308" accel="100000" fill="hold">
                                          <p:stCondLst>
                                            <p:cond delay="193"/>
                                          </p:stCondLst>
                                        </p:cTn>
                                        <p:tgtEl>
                                          <p:spTgt spid="19">
                                            <p:txEl>
                                              <p:pRg st="0" end="0"/>
                                            </p:txEl>
                                          </p:spTgt>
                                        </p:tgtEl>
                                        <p:attrNameLst>
                                          <p:attrName>ppt_x</p:attrName>
                                        </p:attrNameLst>
                                      </p:cBhvr>
                                    </p:anim>
                                    <p:set>
                                      <p:cBhvr>
                                        <p:cTn id="171" dur="193" fill="hold"/>
                                        <p:tgtEl>
                                          <p:spTgt spid="19">
                                            <p:txEl>
                                              <p:pRg st="0" end="0"/>
                                            </p:txEl>
                                          </p:spTgt>
                                        </p:tgtEl>
                                        <p:attrNameLst>
                                          <p:attrName>ppt_y</p:attrName>
                                        </p:attrNameLst>
                                      </p:cBhvr>
                                      <p:to>
                                        <p:strVal val="(#ppt_y+0.4)"/>
                                      </p:to>
                                    </p:set>
                                    <p:anim from="(#ppt_y+0.4)" to="(#ppt_y)" calcmode="lin" valueType="num">
                                      <p:cBhvr>
                                        <p:cTn id="172" dur="308" accel="100000" fill="hold">
                                          <p:stCondLst>
                                            <p:cond delay="193"/>
                                          </p:stCondLst>
                                        </p:cTn>
                                        <p:tgtEl>
                                          <p:spTgt spid="19">
                                            <p:txEl>
                                              <p:pRg st="0" end="0"/>
                                            </p:txEl>
                                          </p:spTgt>
                                        </p:tgtEl>
                                        <p:attrNameLst>
                                          <p:attrName>ppt_y</p:attrName>
                                        </p:attrNameLst>
                                      </p:cBhvr>
                                    </p:anim>
                                  </p:childTnLst>
                                </p:cTn>
                              </p:par>
                            </p:childTnLst>
                          </p:cTn>
                        </p:par>
                      </p:childTnLst>
                    </p:cTn>
                  </p:par>
                  <p:par>
                    <p:cTn id="173" fill="hold">
                      <p:stCondLst>
                        <p:cond delay="indefinite"/>
                      </p:stCondLst>
                      <p:childTnLst>
                        <p:par>
                          <p:cTn id="174" fill="hold">
                            <p:stCondLst>
                              <p:cond delay="0"/>
                            </p:stCondLst>
                            <p:childTnLst>
                              <p:par>
                                <p:cTn id="175" presetID="51" presetClass="entr" presetSubtype="0" fill="hold" grpId="0" nodeType="clickEffect">
                                  <p:stCondLst>
                                    <p:cond delay="0"/>
                                  </p:stCondLst>
                                  <p:childTnLst>
                                    <p:set>
                                      <p:cBhvr>
                                        <p:cTn id="176" dur="1" fill="hold">
                                          <p:stCondLst>
                                            <p:cond delay="0"/>
                                          </p:stCondLst>
                                        </p:cTn>
                                        <p:tgtEl>
                                          <p:spTgt spid="20">
                                            <p:txEl>
                                              <p:pRg st="0" end="0"/>
                                            </p:txEl>
                                          </p:spTgt>
                                        </p:tgtEl>
                                        <p:attrNameLst>
                                          <p:attrName>style.visibility</p:attrName>
                                        </p:attrNameLst>
                                      </p:cBhvr>
                                      <p:to>
                                        <p:strVal val="visible"/>
                                      </p:to>
                                    </p:set>
                                    <p:animEffect transition="in" filter="fade">
                                      <p:cBhvr>
                                        <p:cTn id="177" dur="193" decel="100000"/>
                                        <p:tgtEl>
                                          <p:spTgt spid="20">
                                            <p:txEl>
                                              <p:pRg st="0" end="0"/>
                                            </p:txEl>
                                          </p:spTgt>
                                        </p:tgtEl>
                                      </p:cBhvr>
                                    </p:animEffect>
                                    <p:animScale>
                                      <p:cBhvr>
                                        <p:cTn id="178" dur="193" decel="100000"/>
                                        <p:tgtEl>
                                          <p:spTgt spid="20">
                                            <p:txEl>
                                              <p:pRg st="0" end="0"/>
                                            </p:txEl>
                                          </p:spTgt>
                                        </p:tgtEl>
                                      </p:cBhvr>
                                      <p:from x="10000" y="10000"/>
                                      <p:to x="200000" y="450000"/>
                                    </p:animScale>
                                    <p:animScale>
                                      <p:cBhvr>
                                        <p:cTn id="179" dur="308" accel="100000" fill="hold">
                                          <p:stCondLst>
                                            <p:cond delay="193"/>
                                          </p:stCondLst>
                                        </p:cTn>
                                        <p:tgtEl>
                                          <p:spTgt spid="20">
                                            <p:txEl>
                                              <p:pRg st="0" end="0"/>
                                            </p:txEl>
                                          </p:spTgt>
                                        </p:tgtEl>
                                      </p:cBhvr>
                                      <p:from x="200000" y="450000"/>
                                      <p:to x="100000" y="100000"/>
                                    </p:animScale>
                                    <p:set>
                                      <p:cBhvr>
                                        <p:cTn id="180" dur="193" fill="hold"/>
                                        <p:tgtEl>
                                          <p:spTgt spid="20">
                                            <p:txEl>
                                              <p:pRg st="0" end="0"/>
                                            </p:txEl>
                                          </p:spTgt>
                                        </p:tgtEl>
                                        <p:attrNameLst>
                                          <p:attrName>ppt_x</p:attrName>
                                        </p:attrNameLst>
                                      </p:cBhvr>
                                      <p:to>
                                        <p:strVal val="(0.5)"/>
                                      </p:to>
                                    </p:set>
                                    <p:anim from="(0.5)" to="(#ppt_x)" calcmode="lin" valueType="num">
                                      <p:cBhvr>
                                        <p:cTn id="181" dur="308" accel="100000" fill="hold">
                                          <p:stCondLst>
                                            <p:cond delay="193"/>
                                          </p:stCondLst>
                                        </p:cTn>
                                        <p:tgtEl>
                                          <p:spTgt spid="20">
                                            <p:txEl>
                                              <p:pRg st="0" end="0"/>
                                            </p:txEl>
                                          </p:spTgt>
                                        </p:tgtEl>
                                        <p:attrNameLst>
                                          <p:attrName>ppt_x</p:attrName>
                                        </p:attrNameLst>
                                      </p:cBhvr>
                                    </p:anim>
                                    <p:set>
                                      <p:cBhvr>
                                        <p:cTn id="182" dur="193" fill="hold"/>
                                        <p:tgtEl>
                                          <p:spTgt spid="20">
                                            <p:txEl>
                                              <p:pRg st="0" end="0"/>
                                            </p:txEl>
                                          </p:spTgt>
                                        </p:tgtEl>
                                        <p:attrNameLst>
                                          <p:attrName>ppt_y</p:attrName>
                                        </p:attrNameLst>
                                      </p:cBhvr>
                                      <p:to>
                                        <p:strVal val="(#ppt_y+0.4)"/>
                                      </p:to>
                                    </p:set>
                                    <p:anim from="(#ppt_y+0.4)" to="(#ppt_y)" calcmode="lin" valueType="num">
                                      <p:cBhvr>
                                        <p:cTn id="183" dur="308" accel="100000" fill="hold">
                                          <p:stCondLst>
                                            <p:cond delay="193"/>
                                          </p:stCondLst>
                                        </p:cTn>
                                        <p:tgtEl>
                                          <p:spTgt spid="20">
                                            <p:txEl>
                                              <p:pRg st="0" end="0"/>
                                            </p:txEl>
                                          </p:spTgt>
                                        </p:tgtEl>
                                        <p:attrNameLst>
                                          <p:attrName>ppt_y</p:attrName>
                                        </p:attrNameLst>
                                      </p:cBhvr>
                                    </p:anim>
                                  </p:childTnLst>
                                </p:cTn>
                              </p:par>
                            </p:childTnLst>
                          </p:cTn>
                        </p:par>
                      </p:childTnLst>
                    </p:cTn>
                  </p:par>
                  <p:par>
                    <p:cTn id="184" fill="hold">
                      <p:stCondLst>
                        <p:cond delay="indefinite"/>
                      </p:stCondLst>
                      <p:childTnLst>
                        <p:par>
                          <p:cTn id="185" fill="hold">
                            <p:stCondLst>
                              <p:cond delay="0"/>
                            </p:stCondLst>
                            <p:childTnLst>
                              <p:par>
                                <p:cTn id="186" presetID="51" presetClass="entr" presetSubtype="0" fill="hold" grpId="0" nodeType="clickEffect">
                                  <p:stCondLst>
                                    <p:cond delay="0"/>
                                  </p:stCondLst>
                                  <p:childTnLst>
                                    <p:set>
                                      <p:cBhvr>
                                        <p:cTn id="187" dur="1" fill="hold">
                                          <p:stCondLst>
                                            <p:cond delay="0"/>
                                          </p:stCondLst>
                                        </p:cTn>
                                        <p:tgtEl>
                                          <p:spTgt spid="21">
                                            <p:txEl>
                                              <p:pRg st="0" end="0"/>
                                            </p:txEl>
                                          </p:spTgt>
                                        </p:tgtEl>
                                        <p:attrNameLst>
                                          <p:attrName>style.visibility</p:attrName>
                                        </p:attrNameLst>
                                      </p:cBhvr>
                                      <p:to>
                                        <p:strVal val="visible"/>
                                      </p:to>
                                    </p:set>
                                    <p:animEffect transition="in" filter="fade">
                                      <p:cBhvr>
                                        <p:cTn id="188" dur="193" decel="100000"/>
                                        <p:tgtEl>
                                          <p:spTgt spid="21">
                                            <p:txEl>
                                              <p:pRg st="0" end="0"/>
                                            </p:txEl>
                                          </p:spTgt>
                                        </p:tgtEl>
                                      </p:cBhvr>
                                    </p:animEffect>
                                    <p:animScale>
                                      <p:cBhvr>
                                        <p:cTn id="189" dur="193" decel="100000"/>
                                        <p:tgtEl>
                                          <p:spTgt spid="21">
                                            <p:txEl>
                                              <p:pRg st="0" end="0"/>
                                            </p:txEl>
                                          </p:spTgt>
                                        </p:tgtEl>
                                      </p:cBhvr>
                                      <p:from x="10000" y="10000"/>
                                      <p:to x="200000" y="450000"/>
                                    </p:animScale>
                                    <p:animScale>
                                      <p:cBhvr>
                                        <p:cTn id="190" dur="308" accel="100000" fill="hold">
                                          <p:stCondLst>
                                            <p:cond delay="193"/>
                                          </p:stCondLst>
                                        </p:cTn>
                                        <p:tgtEl>
                                          <p:spTgt spid="21">
                                            <p:txEl>
                                              <p:pRg st="0" end="0"/>
                                            </p:txEl>
                                          </p:spTgt>
                                        </p:tgtEl>
                                      </p:cBhvr>
                                      <p:from x="200000" y="450000"/>
                                      <p:to x="100000" y="100000"/>
                                    </p:animScale>
                                    <p:set>
                                      <p:cBhvr>
                                        <p:cTn id="191" dur="193" fill="hold"/>
                                        <p:tgtEl>
                                          <p:spTgt spid="21">
                                            <p:txEl>
                                              <p:pRg st="0" end="0"/>
                                            </p:txEl>
                                          </p:spTgt>
                                        </p:tgtEl>
                                        <p:attrNameLst>
                                          <p:attrName>ppt_x</p:attrName>
                                        </p:attrNameLst>
                                      </p:cBhvr>
                                      <p:to>
                                        <p:strVal val="(0.5)"/>
                                      </p:to>
                                    </p:set>
                                    <p:anim from="(0.5)" to="(#ppt_x)" calcmode="lin" valueType="num">
                                      <p:cBhvr>
                                        <p:cTn id="192" dur="308" accel="100000" fill="hold">
                                          <p:stCondLst>
                                            <p:cond delay="193"/>
                                          </p:stCondLst>
                                        </p:cTn>
                                        <p:tgtEl>
                                          <p:spTgt spid="21">
                                            <p:txEl>
                                              <p:pRg st="0" end="0"/>
                                            </p:txEl>
                                          </p:spTgt>
                                        </p:tgtEl>
                                        <p:attrNameLst>
                                          <p:attrName>ppt_x</p:attrName>
                                        </p:attrNameLst>
                                      </p:cBhvr>
                                    </p:anim>
                                    <p:set>
                                      <p:cBhvr>
                                        <p:cTn id="193" dur="193" fill="hold"/>
                                        <p:tgtEl>
                                          <p:spTgt spid="21">
                                            <p:txEl>
                                              <p:pRg st="0" end="0"/>
                                            </p:txEl>
                                          </p:spTgt>
                                        </p:tgtEl>
                                        <p:attrNameLst>
                                          <p:attrName>ppt_y</p:attrName>
                                        </p:attrNameLst>
                                      </p:cBhvr>
                                      <p:to>
                                        <p:strVal val="(#ppt_y+0.4)"/>
                                      </p:to>
                                    </p:set>
                                    <p:anim from="(#ppt_y+0.4)" to="(#ppt_y)" calcmode="lin" valueType="num">
                                      <p:cBhvr>
                                        <p:cTn id="194" dur="308" accel="100000" fill="hold">
                                          <p:stCondLst>
                                            <p:cond delay="193"/>
                                          </p:stCondLst>
                                        </p:cTn>
                                        <p:tgtEl>
                                          <p:spTgt spid="21">
                                            <p:txEl>
                                              <p:pRg st="0" end="0"/>
                                            </p:txEl>
                                          </p:spTgt>
                                        </p:tgtEl>
                                        <p:attrNameLst>
                                          <p:attrName>ppt_y</p:attrName>
                                        </p:attrNameLst>
                                      </p:cBhvr>
                                    </p:anim>
                                  </p:childTnLst>
                                </p:cTn>
                              </p:par>
                            </p:childTnLst>
                          </p:cTn>
                        </p:par>
                      </p:childTnLst>
                    </p:cTn>
                  </p:par>
                  <p:par>
                    <p:cTn id="195" fill="hold">
                      <p:stCondLst>
                        <p:cond delay="indefinite"/>
                      </p:stCondLst>
                      <p:childTnLst>
                        <p:par>
                          <p:cTn id="196" fill="hold">
                            <p:stCondLst>
                              <p:cond delay="0"/>
                            </p:stCondLst>
                            <p:childTnLst>
                              <p:par>
                                <p:cTn id="197" presetID="51" presetClass="entr" presetSubtype="0" fill="hold" grpId="0" nodeType="clickEffect">
                                  <p:stCondLst>
                                    <p:cond delay="0"/>
                                  </p:stCondLst>
                                  <p:childTnLst>
                                    <p:set>
                                      <p:cBhvr>
                                        <p:cTn id="198" dur="1" fill="hold">
                                          <p:stCondLst>
                                            <p:cond delay="0"/>
                                          </p:stCondLst>
                                        </p:cTn>
                                        <p:tgtEl>
                                          <p:spTgt spid="22">
                                            <p:txEl>
                                              <p:pRg st="0" end="0"/>
                                            </p:txEl>
                                          </p:spTgt>
                                        </p:tgtEl>
                                        <p:attrNameLst>
                                          <p:attrName>style.visibility</p:attrName>
                                        </p:attrNameLst>
                                      </p:cBhvr>
                                      <p:to>
                                        <p:strVal val="visible"/>
                                      </p:to>
                                    </p:set>
                                    <p:animEffect transition="in" filter="fade">
                                      <p:cBhvr>
                                        <p:cTn id="199" dur="193" decel="100000"/>
                                        <p:tgtEl>
                                          <p:spTgt spid="22">
                                            <p:txEl>
                                              <p:pRg st="0" end="0"/>
                                            </p:txEl>
                                          </p:spTgt>
                                        </p:tgtEl>
                                      </p:cBhvr>
                                    </p:animEffect>
                                    <p:animScale>
                                      <p:cBhvr>
                                        <p:cTn id="200" dur="193" decel="100000"/>
                                        <p:tgtEl>
                                          <p:spTgt spid="22">
                                            <p:txEl>
                                              <p:pRg st="0" end="0"/>
                                            </p:txEl>
                                          </p:spTgt>
                                        </p:tgtEl>
                                      </p:cBhvr>
                                      <p:from x="10000" y="10000"/>
                                      <p:to x="200000" y="450000"/>
                                    </p:animScale>
                                    <p:animScale>
                                      <p:cBhvr>
                                        <p:cTn id="201" dur="308" accel="100000" fill="hold">
                                          <p:stCondLst>
                                            <p:cond delay="193"/>
                                          </p:stCondLst>
                                        </p:cTn>
                                        <p:tgtEl>
                                          <p:spTgt spid="22">
                                            <p:txEl>
                                              <p:pRg st="0" end="0"/>
                                            </p:txEl>
                                          </p:spTgt>
                                        </p:tgtEl>
                                      </p:cBhvr>
                                      <p:from x="200000" y="450000"/>
                                      <p:to x="100000" y="100000"/>
                                    </p:animScale>
                                    <p:set>
                                      <p:cBhvr>
                                        <p:cTn id="202" dur="193" fill="hold"/>
                                        <p:tgtEl>
                                          <p:spTgt spid="22">
                                            <p:txEl>
                                              <p:pRg st="0" end="0"/>
                                            </p:txEl>
                                          </p:spTgt>
                                        </p:tgtEl>
                                        <p:attrNameLst>
                                          <p:attrName>ppt_x</p:attrName>
                                        </p:attrNameLst>
                                      </p:cBhvr>
                                      <p:to>
                                        <p:strVal val="(0.5)"/>
                                      </p:to>
                                    </p:set>
                                    <p:anim from="(0.5)" to="(#ppt_x)" calcmode="lin" valueType="num">
                                      <p:cBhvr>
                                        <p:cTn id="203" dur="308" accel="100000" fill="hold">
                                          <p:stCondLst>
                                            <p:cond delay="193"/>
                                          </p:stCondLst>
                                        </p:cTn>
                                        <p:tgtEl>
                                          <p:spTgt spid="22">
                                            <p:txEl>
                                              <p:pRg st="0" end="0"/>
                                            </p:txEl>
                                          </p:spTgt>
                                        </p:tgtEl>
                                        <p:attrNameLst>
                                          <p:attrName>ppt_x</p:attrName>
                                        </p:attrNameLst>
                                      </p:cBhvr>
                                    </p:anim>
                                    <p:set>
                                      <p:cBhvr>
                                        <p:cTn id="204" dur="193" fill="hold"/>
                                        <p:tgtEl>
                                          <p:spTgt spid="22">
                                            <p:txEl>
                                              <p:pRg st="0" end="0"/>
                                            </p:txEl>
                                          </p:spTgt>
                                        </p:tgtEl>
                                        <p:attrNameLst>
                                          <p:attrName>ppt_y</p:attrName>
                                        </p:attrNameLst>
                                      </p:cBhvr>
                                      <p:to>
                                        <p:strVal val="(#ppt_y+0.4)"/>
                                      </p:to>
                                    </p:set>
                                    <p:anim from="(#ppt_y+0.4)" to="(#ppt_y)" calcmode="lin" valueType="num">
                                      <p:cBhvr>
                                        <p:cTn id="205" dur="308" accel="100000" fill="hold">
                                          <p:stCondLst>
                                            <p:cond delay="193"/>
                                          </p:stCondLst>
                                        </p:cTn>
                                        <p:tgtEl>
                                          <p:spTgt spid="22">
                                            <p:txEl>
                                              <p:pRg st="0" end="0"/>
                                            </p:txEl>
                                          </p:spTgt>
                                        </p:tgtEl>
                                        <p:attrNameLst>
                                          <p:attrName>ppt_y</p:attrName>
                                        </p:attrNameLst>
                                      </p:cBhvr>
                                    </p:anim>
                                  </p:childTnLst>
                                </p:cTn>
                              </p:par>
                            </p:childTnLst>
                          </p:cTn>
                        </p:par>
                      </p:childTnLst>
                    </p:cTn>
                  </p:par>
                  <p:par>
                    <p:cTn id="206" fill="hold">
                      <p:stCondLst>
                        <p:cond delay="indefinite"/>
                      </p:stCondLst>
                      <p:childTnLst>
                        <p:par>
                          <p:cTn id="207" fill="hold">
                            <p:stCondLst>
                              <p:cond delay="0"/>
                            </p:stCondLst>
                            <p:childTnLst>
                              <p:par>
                                <p:cTn id="208" presetID="51" presetClass="entr" presetSubtype="0" fill="hold" grpId="0" nodeType="clickEffect">
                                  <p:stCondLst>
                                    <p:cond delay="0"/>
                                  </p:stCondLst>
                                  <p:childTnLst>
                                    <p:set>
                                      <p:cBhvr>
                                        <p:cTn id="209" dur="1" fill="hold">
                                          <p:stCondLst>
                                            <p:cond delay="0"/>
                                          </p:stCondLst>
                                        </p:cTn>
                                        <p:tgtEl>
                                          <p:spTgt spid="23">
                                            <p:txEl>
                                              <p:pRg st="0" end="0"/>
                                            </p:txEl>
                                          </p:spTgt>
                                        </p:tgtEl>
                                        <p:attrNameLst>
                                          <p:attrName>style.visibility</p:attrName>
                                        </p:attrNameLst>
                                      </p:cBhvr>
                                      <p:to>
                                        <p:strVal val="visible"/>
                                      </p:to>
                                    </p:set>
                                    <p:animEffect transition="in" filter="fade">
                                      <p:cBhvr>
                                        <p:cTn id="210" dur="193" decel="100000"/>
                                        <p:tgtEl>
                                          <p:spTgt spid="23">
                                            <p:txEl>
                                              <p:pRg st="0" end="0"/>
                                            </p:txEl>
                                          </p:spTgt>
                                        </p:tgtEl>
                                      </p:cBhvr>
                                    </p:animEffect>
                                    <p:animScale>
                                      <p:cBhvr>
                                        <p:cTn id="211" dur="193" decel="100000"/>
                                        <p:tgtEl>
                                          <p:spTgt spid="23">
                                            <p:txEl>
                                              <p:pRg st="0" end="0"/>
                                            </p:txEl>
                                          </p:spTgt>
                                        </p:tgtEl>
                                      </p:cBhvr>
                                      <p:from x="10000" y="10000"/>
                                      <p:to x="200000" y="450000"/>
                                    </p:animScale>
                                    <p:animScale>
                                      <p:cBhvr>
                                        <p:cTn id="212" dur="308" accel="100000" fill="hold">
                                          <p:stCondLst>
                                            <p:cond delay="193"/>
                                          </p:stCondLst>
                                        </p:cTn>
                                        <p:tgtEl>
                                          <p:spTgt spid="23">
                                            <p:txEl>
                                              <p:pRg st="0" end="0"/>
                                            </p:txEl>
                                          </p:spTgt>
                                        </p:tgtEl>
                                      </p:cBhvr>
                                      <p:from x="200000" y="450000"/>
                                      <p:to x="100000" y="100000"/>
                                    </p:animScale>
                                    <p:set>
                                      <p:cBhvr>
                                        <p:cTn id="213" dur="193" fill="hold"/>
                                        <p:tgtEl>
                                          <p:spTgt spid="23">
                                            <p:txEl>
                                              <p:pRg st="0" end="0"/>
                                            </p:txEl>
                                          </p:spTgt>
                                        </p:tgtEl>
                                        <p:attrNameLst>
                                          <p:attrName>ppt_x</p:attrName>
                                        </p:attrNameLst>
                                      </p:cBhvr>
                                      <p:to>
                                        <p:strVal val="(0.5)"/>
                                      </p:to>
                                    </p:set>
                                    <p:anim from="(0.5)" to="(#ppt_x)" calcmode="lin" valueType="num">
                                      <p:cBhvr>
                                        <p:cTn id="214" dur="308" accel="100000" fill="hold">
                                          <p:stCondLst>
                                            <p:cond delay="193"/>
                                          </p:stCondLst>
                                        </p:cTn>
                                        <p:tgtEl>
                                          <p:spTgt spid="23">
                                            <p:txEl>
                                              <p:pRg st="0" end="0"/>
                                            </p:txEl>
                                          </p:spTgt>
                                        </p:tgtEl>
                                        <p:attrNameLst>
                                          <p:attrName>ppt_x</p:attrName>
                                        </p:attrNameLst>
                                      </p:cBhvr>
                                    </p:anim>
                                    <p:set>
                                      <p:cBhvr>
                                        <p:cTn id="215" dur="193" fill="hold"/>
                                        <p:tgtEl>
                                          <p:spTgt spid="23">
                                            <p:txEl>
                                              <p:pRg st="0" end="0"/>
                                            </p:txEl>
                                          </p:spTgt>
                                        </p:tgtEl>
                                        <p:attrNameLst>
                                          <p:attrName>ppt_y</p:attrName>
                                        </p:attrNameLst>
                                      </p:cBhvr>
                                      <p:to>
                                        <p:strVal val="(#ppt_y+0.4)"/>
                                      </p:to>
                                    </p:set>
                                    <p:anim from="(#ppt_y+0.4)" to="(#ppt_y)" calcmode="lin" valueType="num">
                                      <p:cBhvr>
                                        <p:cTn id="216" dur="308" accel="100000" fill="hold">
                                          <p:stCondLst>
                                            <p:cond delay="193"/>
                                          </p:stCondLst>
                                        </p:cTn>
                                        <p:tgtEl>
                                          <p:spTgt spid="23">
                                            <p:txEl>
                                              <p:pRg st="0" end="0"/>
                                            </p:txEl>
                                          </p:spTgt>
                                        </p:tgtEl>
                                        <p:attrNameLst>
                                          <p:attrName>ppt_y</p:attrName>
                                        </p:attrNameLst>
                                      </p:cBhvr>
                                    </p:anim>
                                  </p:childTnLst>
                                </p:cTn>
                              </p:par>
                            </p:childTnLst>
                          </p:cTn>
                        </p:par>
                      </p:childTnLst>
                    </p:cTn>
                  </p:par>
                  <p:par>
                    <p:cTn id="217" fill="hold">
                      <p:stCondLst>
                        <p:cond delay="indefinite"/>
                      </p:stCondLst>
                      <p:childTnLst>
                        <p:par>
                          <p:cTn id="218" fill="hold">
                            <p:stCondLst>
                              <p:cond delay="0"/>
                            </p:stCondLst>
                            <p:childTnLst>
                              <p:par>
                                <p:cTn id="219" presetID="51" presetClass="entr" presetSubtype="0" fill="hold" grpId="0" nodeType="clickEffect">
                                  <p:stCondLst>
                                    <p:cond delay="0"/>
                                  </p:stCondLst>
                                  <p:childTnLst>
                                    <p:set>
                                      <p:cBhvr>
                                        <p:cTn id="220" dur="1" fill="hold">
                                          <p:stCondLst>
                                            <p:cond delay="0"/>
                                          </p:stCondLst>
                                        </p:cTn>
                                        <p:tgtEl>
                                          <p:spTgt spid="24">
                                            <p:txEl>
                                              <p:pRg st="0" end="0"/>
                                            </p:txEl>
                                          </p:spTgt>
                                        </p:tgtEl>
                                        <p:attrNameLst>
                                          <p:attrName>style.visibility</p:attrName>
                                        </p:attrNameLst>
                                      </p:cBhvr>
                                      <p:to>
                                        <p:strVal val="visible"/>
                                      </p:to>
                                    </p:set>
                                    <p:animEffect transition="in" filter="fade">
                                      <p:cBhvr>
                                        <p:cTn id="221" dur="193" decel="100000"/>
                                        <p:tgtEl>
                                          <p:spTgt spid="24">
                                            <p:txEl>
                                              <p:pRg st="0" end="0"/>
                                            </p:txEl>
                                          </p:spTgt>
                                        </p:tgtEl>
                                      </p:cBhvr>
                                    </p:animEffect>
                                    <p:animScale>
                                      <p:cBhvr>
                                        <p:cTn id="222" dur="193" decel="100000"/>
                                        <p:tgtEl>
                                          <p:spTgt spid="24">
                                            <p:txEl>
                                              <p:pRg st="0" end="0"/>
                                            </p:txEl>
                                          </p:spTgt>
                                        </p:tgtEl>
                                      </p:cBhvr>
                                      <p:from x="10000" y="10000"/>
                                      <p:to x="200000" y="450000"/>
                                    </p:animScale>
                                    <p:animScale>
                                      <p:cBhvr>
                                        <p:cTn id="223" dur="308" accel="100000" fill="hold">
                                          <p:stCondLst>
                                            <p:cond delay="193"/>
                                          </p:stCondLst>
                                        </p:cTn>
                                        <p:tgtEl>
                                          <p:spTgt spid="24">
                                            <p:txEl>
                                              <p:pRg st="0" end="0"/>
                                            </p:txEl>
                                          </p:spTgt>
                                        </p:tgtEl>
                                      </p:cBhvr>
                                      <p:from x="200000" y="450000"/>
                                      <p:to x="100000" y="100000"/>
                                    </p:animScale>
                                    <p:set>
                                      <p:cBhvr>
                                        <p:cTn id="224" dur="193" fill="hold"/>
                                        <p:tgtEl>
                                          <p:spTgt spid="24">
                                            <p:txEl>
                                              <p:pRg st="0" end="0"/>
                                            </p:txEl>
                                          </p:spTgt>
                                        </p:tgtEl>
                                        <p:attrNameLst>
                                          <p:attrName>ppt_x</p:attrName>
                                        </p:attrNameLst>
                                      </p:cBhvr>
                                      <p:to>
                                        <p:strVal val="(0.5)"/>
                                      </p:to>
                                    </p:set>
                                    <p:anim from="(0.5)" to="(#ppt_x)" calcmode="lin" valueType="num">
                                      <p:cBhvr>
                                        <p:cTn id="225" dur="308" accel="100000" fill="hold">
                                          <p:stCondLst>
                                            <p:cond delay="193"/>
                                          </p:stCondLst>
                                        </p:cTn>
                                        <p:tgtEl>
                                          <p:spTgt spid="24">
                                            <p:txEl>
                                              <p:pRg st="0" end="0"/>
                                            </p:txEl>
                                          </p:spTgt>
                                        </p:tgtEl>
                                        <p:attrNameLst>
                                          <p:attrName>ppt_x</p:attrName>
                                        </p:attrNameLst>
                                      </p:cBhvr>
                                    </p:anim>
                                    <p:set>
                                      <p:cBhvr>
                                        <p:cTn id="226" dur="193" fill="hold"/>
                                        <p:tgtEl>
                                          <p:spTgt spid="24">
                                            <p:txEl>
                                              <p:pRg st="0" end="0"/>
                                            </p:txEl>
                                          </p:spTgt>
                                        </p:tgtEl>
                                        <p:attrNameLst>
                                          <p:attrName>ppt_y</p:attrName>
                                        </p:attrNameLst>
                                      </p:cBhvr>
                                      <p:to>
                                        <p:strVal val="(#ppt_y+0.4)"/>
                                      </p:to>
                                    </p:set>
                                    <p:anim from="(#ppt_y+0.4)" to="(#ppt_y)" calcmode="lin" valueType="num">
                                      <p:cBhvr>
                                        <p:cTn id="227" dur="308" accel="100000" fill="hold">
                                          <p:stCondLst>
                                            <p:cond delay="193"/>
                                          </p:stCondLst>
                                        </p:cTn>
                                        <p:tgtEl>
                                          <p:spTgt spid="24">
                                            <p:txEl>
                                              <p:pRg st="0" end="0"/>
                                            </p:txEl>
                                          </p:spTgt>
                                        </p:tgtEl>
                                        <p:attrNameLst>
                                          <p:attrName>ppt_y</p:attrName>
                                        </p:attrNameLst>
                                      </p:cBhvr>
                                    </p:anim>
                                  </p:childTnLst>
                                </p:cTn>
                              </p:par>
                            </p:childTnLst>
                          </p:cTn>
                        </p:par>
                      </p:childTnLst>
                    </p:cTn>
                  </p:par>
                  <p:par>
                    <p:cTn id="228" fill="hold">
                      <p:stCondLst>
                        <p:cond delay="indefinite"/>
                      </p:stCondLst>
                      <p:childTnLst>
                        <p:par>
                          <p:cTn id="229" fill="hold">
                            <p:stCondLst>
                              <p:cond delay="0"/>
                            </p:stCondLst>
                            <p:childTnLst>
                              <p:par>
                                <p:cTn id="230" presetID="51" presetClass="entr" presetSubtype="0" fill="hold" grpId="0" nodeType="clickEffect">
                                  <p:stCondLst>
                                    <p:cond delay="0"/>
                                  </p:stCondLst>
                                  <p:childTnLst>
                                    <p:set>
                                      <p:cBhvr>
                                        <p:cTn id="231" dur="1" fill="hold">
                                          <p:stCondLst>
                                            <p:cond delay="0"/>
                                          </p:stCondLst>
                                        </p:cTn>
                                        <p:tgtEl>
                                          <p:spTgt spid="25">
                                            <p:txEl>
                                              <p:pRg st="0" end="0"/>
                                            </p:txEl>
                                          </p:spTgt>
                                        </p:tgtEl>
                                        <p:attrNameLst>
                                          <p:attrName>style.visibility</p:attrName>
                                        </p:attrNameLst>
                                      </p:cBhvr>
                                      <p:to>
                                        <p:strVal val="visible"/>
                                      </p:to>
                                    </p:set>
                                    <p:animEffect transition="in" filter="fade">
                                      <p:cBhvr>
                                        <p:cTn id="232" dur="193" decel="100000"/>
                                        <p:tgtEl>
                                          <p:spTgt spid="25">
                                            <p:txEl>
                                              <p:pRg st="0" end="0"/>
                                            </p:txEl>
                                          </p:spTgt>
                                        </p:tgtEl>
                                      </p:cBhvr>
                                    </p:animEffect>
                                    <p:animScale>
                                      <p:cBhvr>
                                        <p:cTn id="233" dur="193" decel="100000"/>
                                        <p:tgtEl>
                                          <p:spTgt spid="25">
                                            <p:txEl>
                                              <p:pRg st="0" end="0"/>
                                            </p:txEl>
                                          </p:spTgt>
                                        </p:tgtEl>
                                      </p:cBhvr>
                                      <p:from x="10000" y="10000"/>
                                      <p:to x="200000" y="450000"/>
                                    </p:animScale>
                                    <p:animScale>
                                      <p:cBhvr>
                                        <p:cTn id="234" dur="308" accel="100000" fill="hold">
                                          <p:stCondLst>
                                            <p:cond delay="193"/>
                                          </p:stCondLst>
                                        </p:cTn>
                                        <p:tgtEl>
                                          <p:spTgt spid="25">
                                            <p:txEl>
                                              <p:pRg st="0" end="0"/>
                                            </p:txEl>
                                          </p:spTgt>
                                        </p:tgtEl>
                                      </p:cBhvr>
                                      <p:from x="200000" y="450000"/>
                                      <p:to x="100000" y="100000"/>
                                    </p:animScale>
                                    <p:set>
                                      <p:cBhvr>
                                        <p:cTn id="235" dur="193" fill="hold"/>
                                        <p:tgtEl>
                                          <p:spTgt spid="25">
                                            <p:txEl>
                                              <p:pRg st="0" end="0"/>
                                            </p:txEl>
                                          </p:spTgt>
                                        </p:tgtEl>
                                        <p:attrNameLst>
                                          <p:attrName>ppt_x</p:attrName>
                                        </p:attrNameLst>
                                      </p:cBhvr>
                                      <p:to>
                                        <p:strVal val="(0.5)"/>
                                      </p:to>
                                    </p:set>
                                    <p:anim from="(0.5)" to="(#ppt_x)" calcmode="lin" valueType="num">
                                      <p:cBhvr>
                                        <p:cTn id="236" dur="308" accel="100000" fill="hold">
                                          <p:stCondLst>
                                            <p:cond delay="193"/>
                                          </p:stCondLst>
                                        </p:cTn>
                                        <p:tgtEl>
                                          <p:spTgt spid="25">
                                            <p:txEl>
                                              <p:pRg st="0" end="0"/>
                                            </p:txEl>
                                          </p:spTgt>
                                        </p:tgtEl>
                                        <p:attrNameLst>
                                          <p:attrName>ppt_x</p:attrName>
                                        </p:attrNameLst>
                                      </p:cBhvr>
                                    </p:anim>
                                    <p:set>
                                      <p:cBhvr>
                                        <p:cTn id="237" dur="193" fill="hold"/>
                                        <p:tgtEl>
                                          <p:spTgt spid="25">
                                            <p:txEl>
                                              <p:pRg st="0" end="0"/>
                                            </p:txEl>
                                          </p:spTgt>
                                        </p:tgtEl>
                                        <p:attrNameLst>
                                          <p:attrName>ppt_y</p:attrName>
                                        </p:attrNameLst>
                                      </p:cBhvr>
                                      <p:to>
                                        <p:strVal val="(#ppt_y+0.4)"/>
                                      </p:to>
                                    </p:set>
                                    <p:anim from="(#ppt_y+0.4)" to="(#ppt_y)" calcmode="lin" valueType="num">
                                      <p:cBhvr>
                                        <p:cTn id="238" dur="308" accel="100000" fill="hold">
                                          <p:stCondLst>
                                            <p:cond delay="193"/>
                                          </p:stCondLst>
                                        </p:cTn>
                                        <p:tgtEl>
                                          <p:spTgt spid="25">
                                            <p:txEl>
                                              <p:pRg st="0" end="0"/>
                                            </p:txEl>
                                          </p:spTgt>
                                        </p:tgtEl>
                                        <p:attrNameLst>
                                          <p:attrName>ppt_y</p:attrName>
                                        </p:attrNameLst>
                                      </p:cBhvr>
                                    </p:anim>
                                  </p:childTnLst>
                                </p:cTn>
                              </p:par>
                            </p:childTnLst>
                          </p:cTn>
                        </p:par>
                      </p:childTnLst>
                    </p:cTn>
                  </p:par>
                  <p:par>
                    <p:cTn id="239" fill="hold">
                      <p:stCondLst>
                        <p:cond delay="indefinite"/>
                      </p:stCondLst>
                      <p:childTnLst>
                        <p:par>
                          <p:cTn id="240" fill="hold">
                            <p:stCondLst>
                              <p:cond delay="0"/>
                            </p:stCondLst>
                            <p:childTnLst>
                              <p:par>
                                <p:cTn id="241" presetID="51" presetClass="entr" presetSubtype="0" fill="hold" grpId="0" nodeType="clickEffect">
                                  <p:stCondLst>
                                    <p:cond delay="0"/>
                                  </p:stCondLst>
                                  <p:childTnLst>
                                    <p:set>
                                      <p:cBhvr>
                                        <p:cTn id="242" dur="1" fill="hold">
                                          <p:stCondLst>
                                            <p:cond delay="0"/>
                                          </p:stCondLst>
                                        </p:cTn>
                                        <p:tgtEl>
                                          <p:spTgt spid="26">
                                            <p:txEl>
                                              <p:pRg st="0" end="0"/>
                                            </p:txEl>
                                          </p:spTgt>
                                        </p:tgtEl>
                                        <p:attrNameLst>
                                          <p:attrName>style.visibility</p:attrName>
                                        </p:attrNameLst>
                                      </p:cBhvr>
                                      <p:to>
                                        <p:strVal val="visible"/>
                                      </p:to>
                                    </p:set>
                                    <p:animEffect transition="in" filter="fade">
                                      <p:cBhvr>
                                        <p:cTn id="243" dur="193" decel="100000"/>
                                        <p:tgtEl>
                                          <p:spTgt spid="26">
                                            <p:txEl>
                                              <p:pRg st="0" end="0"/>
                                            </p:txEl>
                                          </p:spTgt>
                                        </p:tgtEl>
                                      </p:cBhvr>
                                    </p:animEffect>
                                    <p:animScale>
                                      <p:cBhvr>
                                        <p:cTn id="244" dur="193" decel="100000"/>
                                        <p:tgtEl>
                                          <p:spTgt spid="26">
                                            <p:txEl>
                                              <p:pRg st="0" end="0"/>
                                            </p:txEl>
                                          </p:spTgt>
                                        </p:tgtEl>
                                      </p:cBhvr>
                                      <p:from x="10000" y="10000"/>
                                      <p:to x="200000" y="450000"/>
                                    </p:animScale>
                                    <p:animScale>
                                      <p:cBhvr>
                                        <p:cTn id="245" dur="308" accel="100000" fill="hold">
                                          <p:stCondLst>
                                            <p:cond delay="193"/>
                                          </p:stCondLst>
                                        </p:cTn>
                                        <p:tgtEl>
                                          <p:spTgt spid="26">
                                            <p:txEl>
                                              <p:pRg st="0" end="0"/>
                                            </p:txEl>
                                          </p:spTgt>
                                        </p:tgtEl>
                                      </p:cBhvr>
                                      <p:from x="200000" y="450000"/>
                                      <p:to x="100000" y="100000"/>
                                    </p:animScale>
                                    <p:set>
                                      <p:cBhvr>
                                        <p:cTn id="246" dur="193" fill="hold"/>
                                        <p:tgtEl>
                                          <p:spTgt spid="26">
                                            <p:txEl>
                                              <p:pRg st="0" end="0"/>
                                            </p:txEl>
                                          </p:spTgt>
                                        </p:tgtEl>
                                        <p:attrNameLst>
                                          <p:attrName>ppt_x</p:attrName>
                                        </p:attrNameLst>
                                      </p:cBhvr>
                                      <p:to>
                                        <p:strVal val="(0.5)"/>
                                      </p:to>
                                    </p:set>
                                    <p:anim from="(0.5)" to="(#ppt_x)" calcmode="lin" valueType="num">
                                      <p:cBhvr>
                                        <p:cTn id="247" dur="308" accel="100000" fill="hold">
                                          <p:stCondLst>
                                            <p:cond delay="193"/>
                                          </p:stCondLst>
                                        </p:cTn>
                                        <p:tgtEl>
                                          <p:spTgt spid="26">
                                            <p:txEl>
                                              <p:pRg st="0" end="0"/>
                                            </p:txEl>
                                          </p:spTgt>
                                        </p:tgtEl>
                                        <p:attrNameLst>
                                          <p:attrName>ppt_x</p:attrName>
                                        </p:attrNameLst>
                                      </p:cBhvr>
                                    </p:anim>
                                    <p:set>
                                      <p:cBhvr>
                                        <p:cTn id="248" dur="193" fill="hold"/>
                                        <p:tgtEl>
                                          <p:spTgt spid="26">
                                            <p:txEl>
                                              <p:pRg st="0" end="0"/>
                                            </p:txEl>
                                          </p:spTgt>
                                        </p:tgtEl>
                                        <p:attrNameLst>
                                          <p:attrName>ppt_y</p:attrName>
                                        </p:attrNameLst>
                                      </p:cBhvr>
                                      <p:to>
                                        <p:strVal val="(#ppt_y+0.4)"/>
                                      </p:to>
                                    </p:set>
                                    <p:anim from="(#ppt_y+0.4)" to="(#ppt_y)" calcmode="lin" valueType="num">
                                      <p:cBhvr>
                                        <p:cTn id="249" dur="308" accel="100000" fill="hold">
                                          <p:stCondLst>
                                            <p:cond delay="193"/>
                                          </p:stCondLst>
                                        </p:cTn>
                                        <p:tgtEl>
                                          <p:spTgt spid="26">
                                            <p:txEl>
                                              <p:pRg st="0" end="0"/>
                                            </p:txEl>
                                          </p:spTgt>
                                        </p:tgtEl>
                                        <p:attrNameLst>
                                          <p:attrName>ppt_y</p:attrName>
                                        </p:attrNameLst>
                                      </p:cBhvr>
                                    </p:anim>
                                  </p:childTnLst>
                                </p:cTn>
                              </p:par>
                            </p:childTnLst>
                          </p:cTn>
                        </p:par>
                      </p:childTnLst>
                    </p:cTn>
                  </p:par>
                  <p:par>
                    <p:cTn id="250" fill="hold">
                      <p:stCondLst>
                        <p:cond delay="indefinite"/>
                      </p:stCondLst>
                      <p:childTnLst>
                        <p:par>
                          <p:cTn id="251" fill="hold">
                            <p:stCondLst>
                              <p:cond delay="0"/>
                            </p:stCondLst>
                            <p:childTnLst>
                              <p:par>
                                <p:cTn id="252" presetID="51" presetClass="entr" presetSubtype="0" fill="hold" grpId="0" nodeType="clickEffect">
                                  <p:stCondLst>
                                    <p:cond delay="0"/>
                                  </p:stCondLst>
                                  <p:childTnLst>
                                    <p:set>
                                      <p:cBhvr>
                                        <p:cTn id="253" dur="1" fill="hold">
                                          <p:stCondLst>
                                            <p:cond delay="0"/>
                                          </p:stCondLst>
                                        </p:cTn>
                                        <p:tgtEl>
                                          <p:spTgt spid="27">
                                            <p:txEl>
                                              <p:pRg st="0" end="0"/>
                                            </p:txEl>
                                          </p:spTgt>
                                        </p:tgtEl>
                                        <p:attrNameLst>
                                          <p:attrName>style.visibility</p:attrName>
                                        </p:attrNameLst>
                                      </p:cBhvr>
                                      <p:to>
                                        <p:strVal val="visible"/>
                                      </p:to>
                                    </p:set>
                                    <p:animEffect transition="in" filter="fade">
                                      <p:cBhvr>
                                        <p:cTn id="254" dur="193" decel="100000"/>
                                        <p:tgtEl>
                                          <p:spTgt spid="27">
                                            <p:txEl>
                                              <p:pRg st="0" end="0"/>
                                            </p:txEl>
                                          </p:spTgt>
                                        </p:tgtEl>
                                      </p:cBhvr>
                                    </p:animEffect>
                                    <p:animScale>
                                      <p:cBhvr>
                                        <p:cTn id="255" dur="193" decel="100000"/>
                                        <p:tgtEl>
                                          <p:spTgt spid="27">
                                            <p:txEl>
                                              <p:pRg st="0" end="0"/>
                                            </p:txEl>
                                          </p:spTgt>
                                        </p:tgtEl>
                                      </p:cBhvr>
                                      <p:from x="10000" y="10000"/>
                                      <p:to x="200000" y="450000"/>
                                    </p:animScale>
                                    <p:animScale>
                                      <p:cBhvr>
                                        <p:cTn id="256" dur="308" accel="100000" fill="hold">
                                          <p:stCondLst>
                                            <p:cond delay="193"/>
                                          </p:stCondLst>
                                        </p:cTn>
                                        <p:tgtEl>
                                          <p:spTgt spid="27">
                                            <p:txEl>
                                              <p:pRg st="0" end="0"/>
                                            </p:txEl>
                                          </p:spTgt>
                                        </p:tgtEl>
                                      </p:cBhvr>
                                      <p:from x="200000" y="450000"/>
                                      <p:to x="100000" y="100000"/>
                                    </p:animScale>
                                    <p:set>
                                      <p:cBhvr>
                                        <p:cTn id="257" dur="193" fill="hold"/>
                                        <p:tgtEl>
                                          <p:spTgt spid="27">
                                            <p:txEl>
                                              <p:pRg st="0" end="0"/>
                                            </p:txEl>
                                          </p:spTgt>
                                        </p:tgtEl>
                                        <p:attrNameLst>
                                          <p:attrName>ppt_x</p:attrName>
                                        </p:attrNameLst>
                                      </p:cBhvr>
                                      <p:to>
                                        <p:strVal val="(0.5)"/>
                                      </p:to>
                                    </p:set>
                                    <p:anim from="(0.5)" to="(#ppt_x)" calcmode="lin" valueType="num">
                                      <p:cBhvr>
                                        <p:cTn id="258" dur="308" accel="100000" fill="hold">
                                          <p:stCondLst>
                                            <p:cond delay="193"/>
                                          </p:stCondLst>
                                        </p:cTn>
                                        <p:tgtEl>
                                          <p:spTgt spid="27">
                                            <p:txEl>
                                              <p:pRg st="0" end="0"/>
                                            </p:txEl>
                                          </p:spTgt>
                                        </p:tgtEl>
                                        <p:attrNameLst>
                                          <p:attrName>ppt_x</p:attrName>
                                        </p:attrNameLst>
                                      </p:cBhvr>
                                    </p:anim>
                                    <p:set>
                                      <p:cBhvr>
                                        <p:cTn id="259" dur="193" fill="hold"/>
                                        <p:tgtEl>
                                          <p:spTgt spid="27">
                                            <p:txEl>
                                              <p:pRg st="0" end="0"/>
                                            </p:txEl>
                                          </p:spTgt>
                                        </p:tgtEl>
                                        <p:attrNameLst>
                                          <p:attrName>ppt_y</p:attrName>
                                        </p:attrNameLst>
                                      </p:cBhvr>
                                      <p:to>
                                        <p:strVal val="(#ppt_y+0.4)"/>
                                      </p:to>
                                    </p:set>
                                    <p:anim from="(#ppt_y+0.4)" to="(#ppt_y)" calcmode="lin" valueType="num">
                                      <p:cBhvr>
                                        <p:cTn id="260" dur="308" accel="100000" fill="hold">
                                          <p:stCondLst>
                                            <p:cond delay="193"/>
                                          </p:stCondLst>
                                        </p:cTn>
                                        <p:tgtEl>
                                          <p:spTgt spid="27">
                                            <p:txEl>
                                              <p:pRg st="0" end="0"/>
                                            </p:txEl>
                                          </p:spTgt>
                                        </p:tgtEl>
                                        <p:attrNameLst>
                                          <p:attrName>ppt_y</p:attrName>
                                        </p:attrNameLst>
                                      </p:cBhvr>
                                    </p:anim>
                                  </p:childTnLst>
                                </p:cTn>
                              </p:par>
                            </p:childTnLst>
                          </p:cTn>
                        </p:par>
                      </p:childTnLst>
                    </p:cTn>
                  </p:par>
                  <p:par>
                    <p:cTn id="261" fill="hold">
                      <p:stCondLst>
                        <p:cond delay="indefinite"/>
                      </p:stCondLst>
                      <p:childTnLst>
                        <p:par>
                          <p:cTn id="262" fill="hold">
                            <p:stCondLst>
                              <p:cond delay="0"/>
                            </p:stCondLst>
                            <p:childTnLst>
                              <p:par>
                                <p:cTn id="263" presetID="51" presetClass="entr" presetSubtype="0" fill="hold" grpId="0" nodeType="clickEffect">
                                  <p:stCondLst>
                                    <p:cond delay="0"/>
                                  </p:stCondLst>
                                  <p:childTnLst>
                                    <p:set>
                                      <p:cBhvr>
                                        <p:cTn id="264" dur="1" fill="hold">
                                          <p:stCondLst>
                                            <p:cond delay="0"/>
                                          </p:stCondLst>
                                        </p:cTn>
                                        <p:tgtEl>
                                          <p:spTgt spid="28">
                                            <p:txEl>
                                              <p:pRg st="0" end="0"/>
                                            </p:txEl>
                                          </p:spTgt>
                                        </p:tgtEl>
                                        <p:attrNameLst>
                                          <p:attrName>style.visibility</p:attrName>
                                        </p:attrNameLst>
                                      </p:cBhvr>
                                      <p:to>
                                        <p:strVal val="visible"/>
                                      </p:to>
                                    </p:set>
                                    <p:animEffect transition="in" filter="fade">
                                      <p:cBhvr>
                                        <p:cTn id="265" dur="193" decel="100000"/>
                                        <p:tgtEl>
                                          <p:spTgt spid="28">
                                            <p:txEl>
                                              <p:pRg st="0" end="0"/>
                                            </p:txEl>
                                          </p:spTgt>
                                        </p:tgtEl>
                                      </p:cBhvr>
                                    </p:animEffect>
                                    <p:animScale>
                                      <p:cBhvr>
                                        <p:cTn id="266" dur="193" decel="100000"/>
                                        <p:tgtEl>
                                          <p:spTgt spid="28">
                                            <p:txEl>
                                              <p:pRg st="0" end="0"/>
                                            </p:txEl>
                                          </p:spTgt>
                                        </p:tgtEl>
                                      </p:cBhvr>
                                      <p:from x="10000" y="10000"/>
                                      <p:to x="200000" y="450000"/>
                                    </p:animScale>
                                    <p:animScale>
                                      <p:cBhvr>
                                        <p:cTn id="267" dur="308" accel="100000" fill="hold">
                                          <p:stCondLst>
                                            <p:cond delay="193"/>
                                          </p:stCondLst>
                                        </p:cTn>
                                        <p:tgtEl>
                                          <p:spTgt spid="28">
                                            <p:txEl>
                                              <p:pRg st="0" end="0"/>
                                            </p:txEl>
                                          </p:spTgt>
                                        </p:tgtEl>
                                      </p:cBhvr>
                                      <p:from x="200000" y="450000"/>
                                      <p:to x="100000" y="100000"/>
                                    </p:animScale>
                                    <p:set>
                                      <p:cBhvr>
                                        <p:cTn id="268" dur="193" fill="hold"/>
                                        <p:tgtEl>
                                          <p:spTgt spid="28">
                                            <p:txEl>
                                              <p:pRg st="0" end="0"/>
                                            </p:txEl>
                                          </p:spTgt>
                                        </p:tgtEl>
                                        <p:attrNameLst>
                                          <p:attrName>ppt_x</p:attrName>
                                        </p:attrNameLst>
                                      </p:cBhvr>
                                      <p:to>
                                        <p:strVal val="(0.5)"/>
                                      </p:to>
                                    </p:set>
                                    <p:anim from="(0.5)" to="(#ppt_x)" calcmode="lin" valueType="num">
                                      <p:cBhvr>
                                        <p:cTn id="269" dur="308" accel="100000" fill="hold">
                                          <p:stCondLst>
                                            <p:cond delay="193"/>
                                          </p:stCondLst>
                                        </p:cTn>
                                        <p:tgtEl>
                                          <p:spTgt spid="28">
                                            <p:txEl>
                                              <p:pRg st="0" end="0"/>
                                            </p:txEl>
                                          </p:spTgt>
                                        </p:tgtEl>
                                        <p:attrNameLst>
                                          <p:attrName>ppt_x</p:attrName>
                                        </p:attrNameLst>
                                      </p:cBhvr>
                                    </p:anim>
                                    <p:set>
                                      <p:cBhvr>
                                        <p:cTn id="270" dur="193" fill="hold"/>
                                        <p:tgtEl>
                                          <p:spTgt spid="28">
                                            <p:txEl>
                                              <p:pRg st="0" end="0"/>
                                            </p:txEl>
                                          </p:spTgt>
                                        </p:tgtEl>
                                        <p:attrNameLst>
                                          <p:attrName>ppt_y</p:attrName>
                                        </p:attrNameLst>
                                      </p:cBhvr>
                                      <p:to>
                                        <p:strVal val="(#ppt_y+0.4)"/>
                                      </p:to>
                                    </p:set>
                                    <p:anim from="(#ppt_y+0.4)" to="(#ppt_y)" calcmode="lin" valueType="num">
                                      <p:cBhvr>
                                        <p:cTn id="271" dur="308" accel="100000" fill="hold">
                                          <p:stCondLst>
                                            <p:cond delay="193"/>
                                          </p:stCondLst>
                                        </p:cTn>
                                        <p:tgtEl>
                                          <p:spTgt spid="28">
                                            <p:txEl>
                                              <p:pRg st="0" end="0"/>
                                            </p:txEl>
                                          </p:spTgt>
                                        </p:tgtEl>
                                        <p:attrNameLst>
                                          <p:attrName>ppt_y</p:attrName>
                                        </p:attrNameLst>
                                      </p:cBhvr>
                                    </p:anim>
                                  </p:childTnLst>
                                </p:cTn>
                              </p:par>
                            </p:childTnLst>
                          </p:cTn>
                        </p:par>
                      </p:childTnLst>
                    </p:cTn>
                  </p:par>
                  <p:par>
                    <p:cTn id="272" fill="hold">
                      <p:stCondLst>
                        <p:cond delay="indefinite"/>
                      </p:stCondLst>
                      <p:childTnLst>
                        <p:par>
                          <p:cTn id="273" fill="hold">
                            <p:stCondLst>
                              <p:cond delay="0"/>
                            </p:stCondLst>
                            <p:childTnLst>
                              <p:par>
                                <p:cTn id="274" presetID="51" presetClass="entr" presetSubtype="0" fill="hold" grpId="0" nodeType="clickEffect">
                                  <p:stCondLst>
                                    <p:cond delay="0"/>
                                  </p:stCondLst>
                                  <p:childTnLst>
                                    <p:set>
                                      <p:cBhvr>
                                        <p:cTn id="275" dur="1" fill="hold">
                                          <p:stCondLst>
                                            <p:cond delay="0"/>
                                          </p:stCondLst>
                                        </p:cTn>
                                        <p:tgtEl>
                                          <p:spTgt spid="29">
                                            <p:txEl>
                                              <p:pRg st="0" end="0"/>
                                            </p:txEl>
                                          </p:spTgt>
                                        </p:tgtEl>
                                        <p:attrNameLst>
                                          <p:attrName>style.visibility</p:attrName>
                                        </p:attrNameLst>
                                      </p:cBhvr>
                                      <p:to>
                                        <p:strVal val="visible"/>
                                      </p:to>
                                    </p:set>
                                    <p:animEffect transition="in" filter="fade">
                                      <p:cBhvr>
                                        <p:cTn id="276" dur="193" decel="100000"/>
                                        <p:tgtEl>
                                          <p:spTgt spid="29">
                                            <p:txEl>
                                              <p:pRg st="0" end="0"/>
                                            </p:txEl>
                                          </p:spTgt>
                                        </p:tgtEl>
                                      </p:cBhvr>
                                    </p:animEffect>
                                    <p:animScale>
                                      <p:cBhvr>
                                        <p:cTn id="277" dur="193" decel="100000"/>
                                        <p:tgtEl>
                                          <p:spTgt spid="29">
                                            <p:txEl>
                                              <p:pRg st="0" end="0"/>
                                            </p:txEl>
                                          </p:spTgt>
                                        </p:tgtEl>
                                      </p:cBhvr>
                                      <p:from x="10000" y="10000"/>
                                      <p:to x="200000" y="450000"/>
                                    </p:animScale>
                                    <p:animScale>
                                      <p:cBhvr>
                                        <p:cTn id="278" dur="308" accel="100000" fill="hold">
                                          <p:stCondLst>
                                            <p:cond delay="193"/>
                                          </p:stCondLst>
                                        </p:cTn>
                                        <p:tgtEl>
                                          <p:spTgt spid="29">
                                            <p:txEl>
                                              <p:pRg st="0" end="0"/>
                                            </p:txEl>
                                          </p:spTgt>
                                        </p:tgtEl>
                                      </p:cBhvr>
                                      <p:from x="200000" y="450000"/>
                                      <p:to x="100000" y="100000"/>
                                    </p:animScale>
                                    <p:set>
                                      <p:cBhvr>
                                        <p:cTn id="279" dur="193" fill="hold"/>
                                        <p:tgtEl>
                                          <p:spTgt spid="29">
                                            <p:txEl>
                                              <p:pRg st="0" end="0"/>
                                            </p:txEl>
                                          </p:spTgt>
                                        </p:tgtEl>
                                        <p:attrNameLst>
                                          <p:attrName>ppt_x</p:attrName>
                                        </p:attrNameLst>
                                      </p:cBhvr>
                                      <p:to>
                                        <p:strVal val="(0.5)"/>
                                      </p:to>
                                    </p:set>
                                    <p:anim from="(0.5)" to="(#ppt_x)" calcmode="lin" valueType="num">
                                      <p:cBhvr>
                                        <p:cTn id="280" dur="308" accel="100000" fill="hold">
                                          <p:stCondLst>
                                            <p:cond delay="193"/>
                                          </p:stCondLst>
                                        </p:cTn>
                                        <p:tgtEl>
                                          <p:spTgt spid="29">
                                            <p:txEl>
                                              <p:pRg st="0" end="0"/>
                                            </p:txEl>
                                          </p:spTgt>
                                        </p:tgtEl>
                                        <p:attrNameLst>
                                          <p:attrName>ppt_x</p:attrName>
                                        </p:attrNameLst>
                                      </p:cBhvr>
                                    </p:anim>
                                    <p:set>
                                      <p:cBhvr>
                                        <p:cTn id="281" dur="193" fill="hold"/>
                                        <p:tgtEl>
                                          <p:spTgt spid="29">
                                            <p:txEl>
                                              <p:pRg st="0" end="0"/>
                                            </p:txEl>
                                          </p:spTgt>
                                        </p:tgtEl>
                                        <p:attrNameLst>
                                          <p:attrName>ppt_y</p:attrName>
                                        </p:attrNameLst>
                                      </p:cBhvr>
                                      <p:to>
                                        <p:strVal val="(#ppt_y+0.4)"/>
                                      </p:to>
                                    </p:set>
                                    <p:anim from="(#ppt_y+0.4)" to="(#ppt_y)" calcmode="lin" valueType="num">
                                      <p:cBhvr>
                                        <p:cTn id="282" dur="308" accel="100000" fill="hold">
                                          <p:stCondLst>
                                            <p:cond delay="193"/>
                                          </p:stCondLst>
                                        </p:cTn>
                                        <p:tgtEl>
                                          <p:spTgt spid="29">
                                            <p:txEl>
                                              <p:pRg st="0" end="0"/>
                                            </p:txEl>
                                          </p:spTgt>
                                        </p:tgtEl>
                                        <p:attrNameLst>
                                          <p:attrName>ppt_y</p:attrName>
                                        </p:attrNameLst>
                                      </p:cBhvr>
                                    </p:anim>
                                  </p:childTnLst>
                                </p:cTn>
                              </p:par>
                            </p:childTnLst>
                          </p:cTn>
                        </p:par>
                      </p:childTnLst>
                    </p:cTn>
                  </p:par>
                  <p:par>
                    <p:cTn id="283" fill="hold">
                      <p:stCondLst>
                        <p:cond delay="indefinite"/>
                      </p:stCondLst>
                      <p:childTnLst>
                        <p:par>
                          <p:cTn id="284" fill="hold">
                            <p:stCondLst>
                              <p:cond delay="0"/>
                            </p:stCondLst>
                            <p:childTnLst>
                              <p:par>
                                <p:cTn id="285" presetID="51" presetClass="entr" presetSubtype="0" fill="hold" grpId="0" nodeType="clickEffect">
                                  <p:stCondLst>
                                    <p:cond delay="0"/>
                                  </p:stCondLst>
                                  <p:childTnLst>
                                    <p:set>
                                      <p:cBhvr>
                                        <p:cTn id="286" dur="1" fill="hold">
                                          <p:stCondLst>
                                            <p:cond delay="0"/>
                                          </p:stCondLst>
                                        </p:cTn>
                                        <p:tgtEl>
                                          <p:spTgt spid="30">
                                            <p:txEl>
                                              <p:pRg st="0" end="0"/>
                                            </p:txEl>
                                          </p:spTgt>
                                        </p:tgtEl>
                                        <p:attrNameLst>
                                          <p:attrName>style.visibility</p:attrName>
                                        </p:attrNameLst>
                                      </p:cBhvr>
                                      <p:to>
                                        <p:strVal val="visible"/>
                                      </p:to>
                                    </p:set>
                                    <p:animEffect transition="in" filter="fade">
                                      <p:cBhvr>
                                        <p:cTn id="287" dur="193" decel="100000"/>
                                        <p:tgtEl>
                                          <p:spTgt spid="30">
                                            <p:txEl>
                                              <p:pRg st="0" end="0"/>
                                            </p:txEl>
                                          </p:spTgt>
                                        </p:tgtEl>
                                      </p:cBhvr>
                                    </p:animEffect>
                                    <p:animScale>
                                      <p:cBhvr>
                                        <p:cTn id="288" dur="193" decel="100000"/>
                                        <p:tgtEl>
                                          <p:spTgt spid="30">
                                            <p:txEl>
                                              <p:pRg st="0" end="0"/>
                                            </p:txEl>
                                          </p:spTgt>
                                        </p:tgtEl>
                                      </p:cBhvr>
                                      <p:from x="10000" y="10000"/>
                                      <p:to x="200000" y="450000"/>
                                    </p:animScale>
                                    <p:animScale>
                                      <p:cBhvr>
                                        <p:cTn id="289" dur="308" accel="100000" fill="hold">
                                          <p:stCondLst>
                                            <p:cond delay="193"/>
                                          </p:stCondLst>
                                        </p:cTn>
                                        <p:tgtEl>
                                          <p:spTgt spid="30">
                                            <p:txEl>
                                              <p:pRg st="0" end="0"/>
                                            </p:txEl>
                                          </p:spTgt>
                                        </p:tgtEl>
                                      </p:cBhvr>
                                      <p:from x="200000" y="450000"/>
                                      <p:to x="100000" y="100000"/>
                                    </p:animScale>
                                    <p:set>
                                      <p:cBhvr>
                                        <p:cTn id="290" dur="193" fill="hold"/>
                                        <p:tgtEl>
                                          <p:spTgt spid="30">
                                            <p:txEl>
                                              <p:pRg st="0" end="0"/>
                                            </p:txEl>
                                          </p:spTgt>
                                        </p:tgtEl>
                                        <p:attrNameLst>
                                          <p:attrName>ppt_x</p:attrName>
                                        </p:attrNameLst>
                                      </p:cBhvr>
                                      <p:to>
                                        <p:strVal val="(0.5)"/>
                                      </p:to>
                                    </p:set>
                                    <p:anim from="(0.5)" to="(#ppt_x)" calcmode="lin" valueType="num">
                                      <p:cBhvr>
                                        <p:cTn id="291" dur="308" accel="100000" fill="hold">
                                          <p:stCondLst>
                                            <p:cond delay="193"/>
                                          </p:stCondLst>
                                        </p:cTn>
                                        <p:tgtEl>
                                          <p:spTgt spid="30">
                                            <p:txEl>
                                              <p:pRg st="0" end="0"/>
                                            </p:txEl>
                                          </p:spTgt>
                                        </p:tgtEl>
                                        <p:attrNameLst>
                                          <p:attrName>ppt_x</p:attrName>
                                        </p:attrNameLst>
                                      </p:cBhvr>
                                    </p:anim>
                                    <p:set>
                                      <p:cBhvr>
                                        <p:cTn id="292" dur="193" fill="hold"/>
                                        <p:tgtEl>
                                          <p:spTgt spid="30">
                                            <p:txEl>
                                              <p:pRg st="0" end="0"/>
                                            </p:txEl>
                                          </p:spTgt>
                                        </p:tgtEl>
                                        <p:attrNameLst>
                                          <p:attrName>ppt_y</p:attrName>
                                        </p:attrNameLst>
                                      </p:cBhvr>
                                      <p:to>
                                        <p:strVal val="(#ppt_y+0.4)"/>
                                      </p:to>
                                    </p:set>
                                    <p:anim from="(#ppt_y+0.4)" to="(#ppt_y)" calcmode="lin" valueType="num">
                                      <p:cBhvr>
                                        <p:cTn id="293" dur="308" accel="100000" fill="hold">
                                          <p:stCondLst>
                                            <p:cond delay="193"/>
                                          </p:stCondLst>
                                        </p:cTn>
                                        <p:tgtEl>
                                          <p:spTgt spid="30">
                                            <p:txEl>
                                              <p:pRg st="0" end="0"/>
                                            </p:txEl>
                                          </p:spTgt>
                                        </p:tgtEl>
                                        <p:attrNameLst>
                                          <p:attrName>ppt_y</p:attrName>
                                        </p:attrNameLst>
                                      </p:cBhvr>
                                    </p:anim>
                                  </p:childTnLst>
                                </p:cTn>
                              </p:par>
                            </p:childTnLst>
                          </p:cTn>
                        </p:par>
                      </p:childTnLst>
                    </p:cTn>
                  </p:par>
                  <p:par>
                    <p:cTn id="294" fill="hold">
                      <p:stCondLst>
                        <p:cond delay="indefinite"/>
                      </p:stCondLst>
                      <p:childTnLst>
                        <p:par>
                          <p:cTn id="295" fill="hold">
                            <p:stCondLst>
                              <p:cond delay="0"/>
                            </p:stCondLst>
                            <p:childTnLst>
                              <p:par>
                                <p:cTn id="296" presetID="51" presetClass="entr" presetSubtype="0" fill="hold" grpId="0" nodeType="clickEffect">
                                  <p:stCondLst>
                                    <p:cond delay="0"/>
                                  </p:stCondLst>
                                  <p:childTnLst>
                                    <p:set>
                                      <p:cBhvr>
                                        <p:cTn id="297" dur="1" fill="hold">
                                          <p:stCondLst>
                                            <p:cond delay="0"/>
                                          </p:stCondLst>
                                        </p:cTn>
                                        <p:tgtEl>
                                          <p:spTgt spid="31">
                                            <p:txEl>
                                              <p:pRg st="0" end="0"/>
                                            </p:txEl>
                                          </p:spTgt>
                                        </p:tgtEl>
                                        <p:attrNameLst>
                                          <p:attrName>style.visibility</p:attrName>
                                        </p:attrNameLst>
                                      </p:cBhvr>
                                      <p:to>
                                        <p:strVal val="visible"/>
                                      </p:to>
                                    </p:set>
                                    <p:animEffect transition="in" filter="fade">
                                      <p:cBhvr>
                                        <p:cTn id="298" dur="193" decel="100000"/>
                                        <p:tgtEl>
                                          <p:spTgt spid="31">
                                            <p:txEl>
                                              <p:pRg st="0" end="0"/>
                                            </p:txEl>
                                          </p:spTgt>
                                        </p:tgtEl>
                                      </p:cBhvr>
                                    </p:animEffect>
                                    <p:animScale>
                                      <p:cBhvr>
                                        <p:cTn id="299" dur="193" decel="100000"/>
                                        <p:tgtEl>
                                          <p:spTgt spid="31">
                                            <p:txEl>
                                              <p:pRg st="0" end="0"/>
                                            </p:txEl>
                                          </p:spTgt>
                                        </p:tgtEl>
                                      </p:cBhvr>
                                      <p:from x="10000" y="10000"/>
                                      <p:to x="200000" y="450000"/>
                                    </p:animScale>
                                    <p:animScale>
                                      <p:cBhvr>
                                        <p:cTn id="300" dur="308" accel="100000" fill="hold">
                                          <p:stCondLst>
                                            <p:cond delay="193"/>
                                          </p:stCondLst>
                                        </p:cTn>
                                        <p:tgtEl>
                                          <p:spTgt spid="31">
                                            <p:txEl>
                                              <p:pRg st="0" end="0"/>
                                            </p:txEl>
                                          </p:spTgt>
                                        </p:tgtEl>
                                      </p:cBhvr>
                                      <p:from x="200000" y="450000"/>
                                      <p:to x="100000" y="100000"/>
                                    </p:animScale>
                                    <p:set>
                                      <p:cBhvr>
                                        <p:cTn id="301" dur="193" fill="hold"/>
                                        <p:tgtEl>
                                          <p:spTgt spid="31">
                                            <p:txEl>
                                              <p:pRg st="0" end="0"/>
                                            </p:txEl>
                                          </p:spTgt>
                                        </p:tgtEl>
                                        <p:attrNameLst>
                                          <p:attrName>ppt_x</p:attrName>
                                        </p:attrNameLst>
                                      </p:cBhvr>
                                      <p:to>
                                        <p:strVal val="(0.5)"/>
                                      </p:to>
                                    </p:set>
                                    <p:anim from="(0.5)" to="(#ppt_x)" calcmode="lin" valueType="num">
                                      <p:cBhvr>
                                        <p:cTn id="302" dur="308" accel="100000" fill="hold">
                                          <p:stCondLst>
                                            <p:cond delay="193"/>
                                          </p:stCondLst>
                                        </p:cTn>
                                        <p:tgtEl>
                                          <p:spTgt spid="31">
                                            <p:txEl>
                                              <p:pRg st="0" end="0"/>
                                            </p:txEl>
                                          </p:spTgt>
                                        </p:tgtEl>
                                        <p:attrNameLst>
                                          <p:attrName>ppt_x</p:attrName>
                                        </p:attrNameLst>
                                      </p:cBhvr>
                                    </p:anim>
                                    <p:set>
                                      <p:cBhvr>
                                        <p:cTn id="303" dur="193" fill="hold"/>
                                        <p:tgtEl>
                                          <p:spTgt spid="31">
                                            <p:txEl>
                                              <p:pRg st="0" end="0"/>
                                            </p:txEl>
                                          </p:spTgt>
                                        </p:tgtEl>
                                        <p:attrNameLst>
                                          <p:attrName>ppt_y</p:attrName>
                                        </p:attrNameLst>
                                      </p:cBhvr>
                                      <p:to>
                                        <p:strVal val="(#ppt_y+0.4)"/>
                                      </p:to>
                                    </p:set>
                                    <p:anim from="(#ppt_y+0.4)" to="(#ppt_y)" calcmode="lin" valueType="num">
                                      <p:cBhvr>
                                        <p:cTn id="304" dur="308" accel="100000" fill="hold">
                                          <p:stCondLst>
                                            <p:cond delay="193"/>
                                          </p:stCondLst>
                                        </p:cTn>
                                        <p:tgtEl>
                                          <p:spTgt spid="31">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7" grpId="0"/>
      <p:bldP spid="8" grpId="0"/>
      <p:bldP spid="9" grpId="0"/>
      <p:bldP spid="10" grpId="0"/>
      <p:bldP spid="11" grpId="0"/>
      <p:bldP spid="12" grpId="0"/>
      <p:bldP spid="13" grpId="0"/>
      <p:bldP spid="14" grpId="0"/>
      <p:bldP spid="15" grpId="0"/>
      <p:bldP spid="16" grpId="0"/>
      <p:bldP spid="17" grpId="0"/>
      <p:bldP spid="18" grpId="0" build="p"/>
      <p:bldP spid="19" grpId="0" build="p"/>
      <p:bldP spid="20" grpId="0" build="p"/>
      <p:bldP spid="21" grpId="0" build="p"/>
      <p:bldP spid="22" grpId="0" build="p"/>
      <p:bldP spid="23" grpId="0" build="p"/>
      <p:bldP spid="24" grpId="0" build="p"/>
      <p:bldP spid="25" grpId="0" build="p"/>
      <p:bldP spid="26" grpId="0" build="p"/>
      <p:bldP spid="27" grpId="0" build="p"/>
      <p:bldP spid="28" grpId="0" build="p"/>
      <p:bldP spid="29" grpId="0" build="p"/>
      <p:bldP spid="30" grpId="0" build="p"/>
      <p:bldP spid="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İnternet Adresi Yazarken Dikkat Edilmesi Gerekenler</a:t>
            </a:r>
            <a:endParaRPr lang="tr-TR" dirty="0"/>
          </a:p>
        </p:txBody>
      </p:sp>
      <p:sp>
        <p:nvSpPr>
          <p:cNvPr id="3" name="2 İçerik Yer Tutucusu"/>
          <p:cNvSpPr>
            <a:spLocks noGrp="1"/>
          </p:cNvSpPr>
          <p:nvPr>
            <p:ph idx="1"/>
          </p:nvPr>
        </p:nvSpPr>
        <p:spPr/>
        <p:txBody>
          <a:bodyPr/>
          <a:lstStyle/>
          <a:p>
            <a:r>
              <a:rPr lang="tr-TR" dirty="0" smtClean="0"/>
              <a:t>Web adresinde Türkçe karakterler “ç, İ, ı, ğ, ü, ş, ö” kullanılmaz.</a:t>
            </a:r>
          </a:p>
          <a:p>
            <a:pPr>
              <a:buNone/>
            </a:pPr>
            <a:r>
              <a:rPr lang="tr-TR" dirty="0" smtClean="0"/>
              <a:t>	Örnek;  “</a:t>
            </a:r>
            <a:r>
              <a:rPr lang="tr-TR" u="sng" dirty="0" smtClean="0"/>
              <a:t>eğitim</a:t>
            </a:r>
            <a:r>
              <a:rPr lang="tr-TR" dirty="0" smtClean="0"/>
              <a:t>” yerine “</a:t>
            </a:r>
            <a:r>
              <a:rPr lang="tr-TR" dirty="0" err="1" smtClean="0"/>
              <a:t>egitim</a:t>
            </a:r>
            <a:r>
              <a:rPr lang="tr-TR" dirty="0" smtClean="0"/>
              <a:t>”</a:t>
            </a:r>
          </a:p>
          <a:p>
            <a:pPr>
              <a:buNone/>
            </a:pPr>
            <a:r>
              <a:rPr lang="tr-TR" dirty="0" smtClean="0"/>
              <a:t>			“</a:t>
            </a:r>
            <a:r>
              <a:rPr lang="tr-TR" u="sng" dirty="0" smtClean="0"/>
              <a:t>bilişim</a:t>
            </a:r>
            <a:r>
              <a:rPr lang="tr-TR" dirty="0" smtClean="0"/>
              <a:t>” yerine “</a:t>
            </a:r>
            <a:r>
              <a:rPr lang="tr-TR" dirty="0" err="1" smtClean="0"/>
              <a:t>bilisim</a:t>
            </a:r>
            <a:r>
              <a:rPr lang="tr-TR" dirty="0" smtClean="0"/>
              <a:t>”</a:t>
            </a:r>
          </a:p>
          <a:p>
            <a:endParaRPr lang="tr-TR" dirty="0" smtClean="0"/>
          </a:p>
          <a:p>
            <a:r>
              <a:rPr lang="tr-TR" dirty="0" smtClean="0"/>
              <a:t>Site adresi boşluk kullanılmadan bitişik yazılır.</a:t>
            </a:r>
          </a:p>
          <a:p>
            <a:endParaRPr lang="tr-TR" dirty="0" smtClean="0"/>
          </a:p>
          <a:p>
            <a:r>
              <a:rPr lang="tr-TR" dirty="0" smtClean="0"/>
              <a:t>Site adresleri </a:t>
            </a:r>
            <a:r>
              <a:rPr lang="tr-TR" dirty="0" err="1" smtClean="0"/>
              <a:t>Google</a:t>
            </a:r>
            <a:r>
              <a:rPr lang="tr-TR" dirty="0" smtClean="0"/>
              <a:t> ticari sitesine yazarak değil adres satırına yazılarak girilir.</a:t>
            </a:r>
            <a:endParaRPr lang="tr-T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par>
                          <p:cTn id="17" fill="hold">
                            <p:stCondLst>
                              <p:cond delay="1000"/>
                            </p:stCondLst>
                            <p:childTnLst>
                              <p:par>
                                <p:cTn id="18" presetID="52"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Scale>
                                      <p:cBhvr>
                                        <p:cTn id="20"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
                                            <p:txEl>
                                              <p:pRg st="1" end="1"/>
                                            </p:txEl>
                                          </p:spTgt>
                                        </p:tgtEl>
                                        <p:attrNameLst>
                                          <p:attrName>ppt_x</p:attrName>
                                          <p:attrName>ppt_y</p:attrName>
                                        </p:attrNameLst>
                                      </p:cBhvr>
                                    </p:animMotion>
                                    <p:animEffect transition="in" filter="fade">
                                      <p:cBhvr>
                                        <p:cTn id="22" dur="1000"/>
                                        <p:tgtEl>
                                          <p:spTgt spid="3">
                                            <p:txEl>
                                              <p:pRg st="1" end="1"/>
                                            </p:txEl>
                                          </p:spTgt>
                                        </p:tgtEl>
                                      </p:cBhvr>
                                    </p:animEffect>
                                  </p:childTnLst>
                                </p:cTn>
                              </p:par>
                            </p:childTnLst>
                          </p:cTn>
                        </p:par>
                        <p:par>
                          <p:cTn id="23" fill="hold">
                            <p:stCondLst>
                              <p:cond delay="2000"/>
                            </p:stCondLst>
                            <p:childTnLst>
                              <p:par>
                                <p:cTn id="24" presetID="52"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Scale>
                                      <p:cBhvr>
                                        <p:cTn id="2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2" end="2"/>
                                            </p:txEl>
                                          </p:spTgt>
                                        </p:tgtEl>
                                        <p:attrNameLst>
                                          <p:attrName>ppt_x</p:attrName>
                                          <p:attrName>ppt_y</p:attrName>
                                        </p:attrNameLst>
                                      </p:cBhvr>
                                    </p:animMotion>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Scale>
                                      <p:cBhvr>
                                        <p:cTn id="33"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4" end="4"/>
                                            </p:txEl>
                                          </p:spTgt>
                                        </p:tgtEl>
                                        <p:attrNameLst>
                                          <p:attrName>ppt_x</p:attrName>
                                          <p:attrName>ppt_y</p:attrName>
                                        </p:attrNameLst>
                                      </p:cBhvr>
                                    </p:animMotion>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Scale>
                                      <p:cBhvr>
                                        <p:cTn id="40"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
                                            <p:txEl>
                                              <p:pRg st="6" end="6"/>
                                            </p:txEl>
                                          </p:spTgt>
                                        </p:tgtEl>
                                        <p:attrNameLst>
                                          <p:attrName>ppt_x</p:attrName>
                                          <p:attrName>ppt_y</p:attrName>
                                        </p:attrNameLst>
                                      </p:cBhvr>
                                    </p:animMotion>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İnternet Adresleri</a:t>
            </a:r>
            <a:endParaRPr lang="tr-TR" dirty="0"/>
          </a:p>
        </p:txBody>
      </p:sp>
      <p:sp>
        <p:nvSpPr>
          <p:cNvPr id="3" name="2 İçerik Yer Tutucusu"/>
          <p:cNvSpPr>
            <a:spLocks noGrp="1"/>
          </p:cNvSpPr>
          <p:nvPr>
            <p:ph idx="1"/>
          </p:nvPr>
        </p:nvSpPr>
        <p:spPr>
          <a:xfrm>
            <a:off x="457200" y="1775191"/>
            <a:ext cx="4258816" cy="4625609"/>
          </a:xfrm>
        </p:spPr>
        <p:txBody>
          <a:bodyPr>
            <a:normAutofit/>
          </a:bodyPr>
          <a:lstStyle/>
          <a:p>
            <a:r>
              <a:rPr lang="tr-TR" sz="2800" dirty="0" smtClean="0"/>
              <a:t>www.</a:t>
            </a:r>
            <a:r>
              <a:rPr lang="tr-TR" sz="2800" dirty="0" err="1" smtClean="0"/>
              <a:t>tbmm</a:t>
            </a:r>
            <a:r>
              <a:rPr lang="tr-TR" sz="2800" dirty="0" smtClean="0"/>
              <a:t>.gov.tr</a:t>
            </a:r>
            <a:r>
              <a:rPr lang="tr-TR" dirty="0" smtClean="0"/>
              <a:t> </a:t>
            </a:r>
            <a:r>
              <a:rPr lang="tr-TR" dirty="0" smtClean="0">
                <a:sym typeface="Wingdings" pitchFamily="2" charset="2"/>
              </a:rPr>
              <a:t></a:t>
            </a:r>
          </a:p>
          <a:p>
            <a:endParaRPr lang="tr-TR" dirty="0" smtClean="0">
              <a:sym typeface="Wingdings" pitchFamily="2" charset="2"/>
            </a:endParaRPr>
          </a:p>
          <a:p>
            <a:r>
              <a:rPr lang="tr-TR" dirty="0" smtClean="0">
                <a:sym typeface="Wingdings" pitchFamily="2" charset="2"/>
              </a:rPr>
              <a:t>www.ege.edu.tr </a:t>
            </a:r>
          </a:p>
          <a:p>
            <a:endParaRPr lang="tr-TR" dirty="0" smtClean="0">
              <a:sym typeface="Wingdings" pitchFamily="2" charset="2"/>
            </a:endParaRPr>
          </a:p>
          <a:p>
            <a:r>
              <a:rPr lang="tr-TR" sz="1800" dirty="0" smtClean="0"/>
              <a:t>www.gebzeataturk.</a:t>
            </a:r>
            <a:r>
              <a:rPr lang="tr-TR" sz="1800" dirty="0" err="1" smtClean="0"/>
              <a:t>meb</a:t>
            </a:r>
            <a:r>
              <a:rPr lang="tr-TR" sz="1800" dirty="0" smtClean="0"/>
              <a:t>.k12.tr</a:t>
            </a:r>
            <a:r>
              <a:rPr lang="tr-TR" dirty="0" smtClean="0">
                <a:sym typeface="Wingdings" pitchFamily="2" charset="2"/>
              </a:rPr>
              <a:t></a:t>
            </a:r>
          </a:p>
          <a:p>
            <a:endParaRPr lang="tr-TR" dirty="0" smtClean="0">
              <a:sym typeface="Wingdings" pitchFamily="2" charset="2"/>
            </a:endParaRPr>
          </a:p>
          <a:p>
            <a:r>
              <a:rPr lang="tr-TR" sz="2400" dirty="0" smtClean="0"/>
              <a:t>www.</a:t>
            </a:r>
            <a:r>
              <a:rPr lang="tr-TR" sz="2400" dirty="0" err="1" smtClean="0"/>
              <a:t>hepsiburada</a:t>
            </a:r>
            <a:r>
              <a:rPr lang="tr-TR" sz="2400" dirty="0" smtClean="0"/>
              <a:t>.com</a:t>
            </a:r>
            <a:r>
              <a:rPr lang="tr-TR" dirty="0" smtClean="0"/>
              <a:t> </a:t>
            </a:r>
            <a:r>
              <a:rPr lang="tr-TR" dirty="0" smtClean="0">
                <a:sym typeface="Wingdings" pitchFamily="2" charset="2"/>
              </a:rPr>
              <a:t></a:t>
            </a:r>
          </a:p>
          <a:p>
            <a:endParaRPr lang="tr-TR" dirty="0" smtClean="0">
              <a:sym typeface="Wingdings" pitchFamily="2" charset="2"/>
            </a:endParaRPr>
          </a:p>
          <a:p>
            <a:r>
              <a:rPr lang="tr-TR" dirty="0" smtClean="0"/>
              <a:t>www.</a:t>
            </a:r>
            <a:r>
              <a:rPr lang="tr-TR" dirty="0" err="1" smtClean="0"/>
              <a:t>iksv</a:t>
            </a:r>
            <a:r>
              <a:rPr lang="tr-TR" dirty="0" smtClean="0"/>
              <a:t>.org </a:t>
            </a:r>
            <a:r>
              <a:rPr lang="tr-TR" dirty="0" smtClean="0">
                <a:sym typeface="Wingdings" pitchFamily="2" charset="2"/>
              </a:rPr>
              <a:t></a:t>
            </a:r>
          </a:p>
          <a:p>
            <a:endParaRPr lang="tr-TR" dirty="0"/>
          </a:p>
        </p:txBody>
      </p:sp>
      <p:sp>
        <p:nvSpPr>
          <p:cNvPr id="4" name="2 İçerik Yer Tutucusu"/>
          <p:cNvSpPr txBox="1">
            <a:spLocks/>
          </p:cNvSpPr>
          <p:nvPr/>
        </p:nvSpPr>
        <p:spPr>
          <a:xfrm>
            <a:off x="4067944" y="1844825"/>
            <a:ext cx="5076056" cy="648072"/>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r>
              <a:rPr lang="tr-TR" sz="3200" dirty="0" smtClean="0">
                <a:sym typeface="Wingdings" pitchFamily="2" charset="2"/>
              </a:rPr>
              <a:t>Türkiye Büyük Millet Meclisi</a:t>
            </a:r>
            <a:endPar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
        <p:nvSpPr>
          <p:cNvPr id="5" name="2 İçerik Yer Tutucusu"/>
          <p:cNvSpPr txBox="1">
            <a:spLocks/>
          </p:cNvSpPr>
          <p:nvPr/>
        </p:nvSpPr>
        <p:spPr>
          <a:xfrm>
            <a:off x="4067944" y="2780928"/>
            <a:ext cx="5076056" cy="648072"/>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r>
              <a:rPr lang="tr-TR" sz="3200" dirty="0" smtClean="0">
                <a:sym typeface="Wingdings" pitchFamily="2" charset="2"/>
              </a:rPr>
              <a:t>Ege Üniversitesi</a:t>
            </a:r>
            <a:endPar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
        <p:nvSpPr>
          <p:cNvPr id="6" name="2 İçerik Yer Tutucusu"/>
          <p:cNvSpPr txBox="1">
            <a:spLocks/>
          </p:cNvSpPr>
          <p:nvPr/>
        </p:nvSpPr>
        <p:spPr>
          <a:xfrm>
            <a:off x="4176464" y="4725144"/>
            <a:ext cx="5076056" cy="648072"/>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r>
              <a:rPr lang="tr-TR" sz="3200" dirty="0" smtClean="0">
                <a:sym typeface="Wingdings" pitchFamily="2" charset="2"/>
              </a:rPr>
              <a:t>Alışveriş Sitesi</a:t>
            </a:r>
            <a:endPar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
        <p:nvSpPr>
          <p:cNvPr id="7" name="2 İçerik Yer Tutucusu"/>
          <p:cNvSpPr txBox="1">
            <a:spLocks/>
          </p:cNvSpPr>
          <p:nvPr/>
        </p:nvSpPr>
        <p:spPr>
          <a:xfrm>
            <a:off x="4104456" y="3717032"/>
            <a:ext cx="5076056" cy="648072"/>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r>
              <a:rPr lang="tr-TR" sz="3200" dirty="0" smtClean="0">
                <a:sym typeface="Wingdings" pitchFamily="2" charset="2"/>
              </a:rPr>
              <a:t>Gebze Atatürk İlkokulu</a:t>
            </a:r>
            <a:endParaRPr kumimoji="0" lang="tr-T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
        <p:nvSpPr>
          <p:cNvPr id="8" name="2 İçerik Yer Tutucusu"/>
          <p:cNvSpPr txBox="1">
            <a:spLocks/>
          </p:cNvSpPr>
          <p:nvPr/>
        </p:nvSpPr>
        <p:spPr>
          <a:xfrm>
            <a:off x="3707904" y="5733256"/>
            <a:ext cx="5076056" cy="648072"/>
          </a:xfrm>
          <a:prstGeom prst="rect">
            <a:avLst/>
          </a:prstGeom>
        </p:spPr>
        <p:txBody>
          <a:bodyPr vert="horz" lIns="54864" tIns="91440" rtlCol="0">
            <a:normAutofit/>
          </a:bodyPr>
          <a:lstStyle/>
          <a:p>
            <a:r>
              <a:rPr lang="tr-TR" sz="3200" dirty="0"/>
              <a:t>İstanbul Kültür Sanat Vakfı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 calcmode="lin" valueType="num">
                                      <p:cBhvr additive="base">
                                        <p:cTn id="36"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9" presetClass="entr" presetSubtype="0" accel="10000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7">
                                            <p:txEl>
                                              <p:pRg st="0" end="0"/>
                                            </p:txEl>
                                          </p:spTgt>
                                        </p:tgtEl>
                                        <p:attrNameLst>
                                          <p:attrName>style.visibility</p:attrName>
                                        </p:attrNameLst>
                                      </p:cBhvr>
                                      <p:to>
                                        <p:strVal val="visible"/>
                                      </p:to>
                                    </p:set>
                                    <p:anim calcmode="lin" valueType="num">
                                      <p:cBhvr additive="base">
                                        <p:cTn id="50"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9" presetClass="entr" presetSubtype="0" accel="10000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6">
                                            <p:txEl>
                                              <p:pRg st="0" end="0"/>
                                            </p:txEl>
                                          </p:spTgt>
                                        </p:tgtEl>
                                        <p:attrNameLst>
                                          <p:attrName>style.visibility</p:attrName>
                                        </p:attrNameLst>
                                      </p:cBhvr>
                                      <p:to>
                                        <p:strVal val="visible"/>
                                      </p:to>
                                    </p:set>
                                    <p:anim calcmode="lin" valueType="num">
                                      <p:cBhvr additive="base">
                                        <p:cTn id="64"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65"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8">
                                            <p:txEl>
                                              <p:pRg st="0" end="0"/>
                                            </p:txEl>
                                          </p:spTgt>
                                        </p:tgtEl>
                                        <p:attrNameLst>
                                          <p:attrName>style.visibility</p:attrName>
                                        </p:attrNameLst>
                                      </p:cBhvr>
                                      <p:to>
                                        <p:strVal val="visible"/>
                                      </p:to>
                                    </p:set>
                                    <p:anim calcmode="lin" valueType="num">
                                      <p:cBhvr additive="base">
                                        <p:cTn id="78"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79"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P spid="5" grpId="0" build="p"/>
      <p:bldP spid="6" grpId="0" build="p"/>
      <p:bldP spid="7" grpId="0" build="p"/>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159</TotalTime>
  <Words>517</Words>
  <Application>Microsoft Office PowerPoint</Application>
  <PresentationFormat>Ekran Gösterisi (4:3)</PresentationFormat>
  <Paragraphs>102</Paragraphs>
  <Slides>13</Slides>
  <Notes>1</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Modül</vt:lpstr>
      <vt:lpstr>İNTERNET ADRESLERİ VE YAPISI</vt:lpstr>
      <vt:lpstr>İNTERNET ADRESLERİ</vt:lpstr>
      <vt:lpstr>İNTERNET ADRESİNİN YAPISI</vt:lpstr>
      <vt:lpstr>Slayt 4</vt:lpstr>
      <vt:lpstr>Adres Çubuğu</vt:lpstr>
      <vt:lpstr>İNTERNET ADRESİ UZANTILARI</vt:lpstr>
      <vt:lpstr>ÜLKE KISALTMALARI</vt:lpstr>
      <vt:lpstr>İnternet Adresi Yazarken Dikkat Edilmesi Gerekenler</vt:lpstr>
      <vt:lpstr>Örnek İnternet Adresleri</vt:lpstr>
      <vt:lpstr>IP ADRESLERİ</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ADRESLERİ VE YAPISI</dc:title>
  <dc:creator>Ege</dc:creator>
  <cp:lastModifiedBy>+</cp:lastModifiedBy>
  <cp:revision>29</cp:revision>
  <dcterms:created xsi:type="dcterms:W3CDTF">2013-09-29T17:43:15Z</dcterms:created>
  <dcterms:modified xsi:type="dcterms:W3CDTF">2016-02-16T09:11:03Z</dcterms:modified>
</cp:coreProperties>
</file>