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7" r:id="rId8"/>
    <p:sldId id="262" r:id="rId9"/>
    <p:sldId id="263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9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CF7C-80C6-4AC8-81FA-AA4F0116A7E2}" type="datetimeFigureOut">
              <a:rPr lang="tr-TR" smtClean="0"/>
              <a:pPr/>
              <a:t>24.09.2014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3AD7-1F0A-42FA-86B5-7857FA9173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TASARIM İŞLERİ\Web Tasarımcı Çantası\arkaplan resimleri280614\fresh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642910" y="2143116"/>
            <a:ext cx="7772400" cy="1470025"/>
          </a:xfrm>
        </p:spPr>
        <p:txBody>
          <a:bodyPr>
            <a:noAutofit/>
          </a:bodyPr>
          <a:lstStyle/>
          <a:p>
            <a:r>
              <a:rPr lang="tr-TR" sz="4800" dirty="0" smtClean="0"/>
              <a:t>Günlük Yaşamımızda </a:t>
            </a:r>
            <a:r>
              <a:rPr lang="tr-TR" sz="4800" b="1" dirty="0" smtClean="0"/>
              <a:t>BİLGİSAYAR ve İNTERNET</a:t>
            </a:r>
            <a:endParaRPr lang="tr-TR" sz="4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4282" y="6572272"/>
            <a:ext cx="8715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 smtClean="0">
                <a:solidFill>
                  <a:schemeClr val="bg1">
                    <a:lumMod val="75000"/>
                  </a:schemeClr>
                </a:solidFill>
              </a:rPr>
              <a:t>OLCAY BÜYÜKÇAPAR tarafından BT ve Yazılım Dersi Kitabı için destek materyali olarak sunulmuştur.  /  İzmir 2014  /  www.</a:t>
            </a:r>
            <a:r>
              <a:rPr lang="tr-TR" sz="1050" dirty="0" err="1" smtClean="0">
                <a:solidFill>
                  <a:schemeClr val="bg1">
                    <a:lumMod val="75000"/>
                  </a:schemeClr>
                </a:solidFill>
              </a:rPr>
              <a:t>olcaybuyukcapar</a:t>
            </a:r>
            <a:r>
              <a:rPr lang="tr-TR" sz="1050" dirty="0" smtClean="0">
                <a:solidFill>
                  <a:schemeClr val="bg1">
                    <a:lumMod val="75000"/>
                  </a:schemeClr>
                </a:solidFill>
              </a:rPr>
              <a:t>.com</a:t>
            </a:r>
            <a:endParaRPr lang="tr-TR" sz="10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/>
              <a:t>Bankacılık ve e-ticaret</a:t>
            </a:r>
            <a:endParaRPr lang="tr-TR" sz="6600" dirty="0"/>
          </a:p>
        </p:txBody>
      </p:sp>
      <p:pic>
        <p:nvPicPr>
          <p:cNvPr id="7170" name="Picture 2" descr="F:\KİTAP (Yıllık Plan Sıralaması)\BANDROL\görselller morguee\DSC02130.JPG"/>
          <p:cNvPicPr>
            <a:picLocks noChangeAspect="1" noChangeArrowheads="1"/>
          </p:cNvPicPr>
          <p:nvPr/>
        </p:nvPicPr>
        <p:blipFill>
          <a:blip r:embed="rId2" cstate="print"/>
          <a:srcRect l="36728" t="29944" r="12171" b="16156"/>
          <a:stretch>
            <a:fillRect/>
          </a:stretch>
        </p:blipFill>
        <p:spPr bwMode="auto">
          <a:xfrm>
            <a:off x="2857488" y="1714488"/>
            <a:ext cx="3214710" cy="45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/>
              <a:t>E-devlet</a:t>
            </a:r>
            <a:endParaRPr lang="tr-TR" sz="6600" dirty="0"/>
          </a:p>
        </p:txBody>
      </p:sp>
      <p:pic>
        <p:nvPicPr>
          <p:cNvPr id="30722" name="Picture 2" descr="http://www.pasinlerdh.gov.tr/mhrs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6429420" cy="23244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24" name="Picture 4" descr="http://e-devlet.biz.tr/wp-content/uploads/2013/07/E_devlet_-sifr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143272" cy="19645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26" name="Picture 6" descr="http://yeniresimler.ihlassondakika.com/haber/474/e-Okul_kullanicilari_sokta!_MEBten_acil_uyari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2343">
            <a:off x="4357686" y="1428736"/>
            <a:ext cx="3683790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6600" dirty="0" smtClean="0"/>
              <a:t>E-devlet</a:t>
            </a:r>
            <a:endParaRPr lang="tr-TR" sz="6600" dirty="0"/>
          </a:p>
        </p:txBody>
      </p:sp>
      <p:pic>
        <p:nvPicPr>
          <p:cNvPr id="31746" name="Picture 2" descr="http://e-sorgulama.com/wp-content/uploads/2009/06/edevlet-sifresi-al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34087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/>
              <a:t>Hastane</a:t>
            </a:r>
            <a:endParaRPr lang="tr-TR" sz="7200" dirty="0"/>
          </a:p>
        </p:txBody>
      </p:sp>
      <p:pic>
        <p:nvPicPr>
          <p:cNvPr id="2" name="Picture 2" descr="F:\KİTAP (Yıllık Plan Sıralaması)\BANDROL\görselller morguee\chiropractor Kent 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62000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/>
              <a:t>Eczane</a:t>
            </a:r>
            <a:endParaRPr lang="tr-TR" sz="7200" dirty="0"/>
          </a:p>
        </p:txBody>
      </p:sp>
      <p:pic>
        <p:nvPicPr>
          <p:cNvPr id="16386" name="Picture 2" descr="http://www.platinhaber.com/d/news/28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4391025" cy="3333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90" name="Picture 6" descr="http://guncelbilog.com/wp-content/uploads/2013/05/karekod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643446"/>
            <a:ext cx="1785974" cy="1785974"/>
          </a:xfrm>
          <a:prstGeom prst="rect">
            <a:avLst/>
          </a:prstGeom>
          <a:noFill/>
        </p:spPr>
      </p:pic>
      <p:pic>
        <p:nvPicPr>
          <p:cNvPr id="2050" name="Picture 2" descr="F:\KİTAP (Yıllık Plan Sıralaması)\BANDROL\görselller morguee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4153337" cy="311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/>
              <a:t>E-reçete?</a:t>
            </a:r>
            <a:endParaRPr lang="tr-TR" sz="7200" dirty="0"/>
          </a:p>
        </p:txBody>
      </p:sp>
      <p:pic>
        <p:nvPicPr>
          <p:cNvPr id="33794" name="Picture 2" descr="http://gisy.istanbul.edu.tr/images/erecete-donemi-basliyor-3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3"/>
            <a:ext cx="6929486" cy="4330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/>
              <a:t>Okul</a:t>
            </a:r>
            <a:endParaRPr lang="tr-TR" sz="7200" dirty="0"/>
          </a:p>
        </p:txBody>
      </p:sp>
      <p:pic>
        <p:nvPicPr>
          <p:cNvPr id="15364" name="Picture 4" descr="http://www.sinifi.org/bilisim-teknolojileri/images/bts_ye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5715000" cy="3895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 descr="F:\KİTAP (Yıllık Plan Sıralaması)\BANDROL\görselller morguee\computers 12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43050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dirty="0" smtClean="0"/>
              <a:t>Laboratuar</a:t>
            </a:r>
            <a:endParaRPr lang="tr-TR" sz="7200" dirty="0"/>
          </a:p>
        </p:txBody>
      </p:sp>
      <p:pic>
        <p:nvPicPr>
          <p:cNvPr id="4098" name="Picture 2" descr="F:\KİTAP (Yıllık Plan Sıralaması)\BANDROL\görselller morguee\microbiolo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İTAP (Yıllık Plan Sıralaması)\BANDROL\görselller morguee\DSC00577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42942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dirty="0" smtClean="0"/>
              <a:t>Marketler</a:t>
            </a:r>
            <a:endParaRPr lang="tr-TR" sz="7200" dirty="0"/>
          </a:p>
        </p:txBody>
      </p:sp>
      <p:pic>
        <p:nvPicPr>
          <p:cNvPr id="32772" name="Picture 4" descr="http://www.etiketrehberi.com/wp-content/uploads/2011/02/barkod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866611" cy="1759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/>
              <a:t>Ulaşım</a:t>
            </a:r>
            <a:endParaRPr lang="tr-TR" sz="7200" dirty="0"/>
          </a:p>
        </p:txBody>
      </p:sp>
      <p:pic>
        <p:nvPicPr>
          <p:cNvPr id="6146" name="Picture 2" descr="F:\KİTAP (Yıllık Plan Sıralaması)\BANDROL\görselller morguee\Light Pacific Braunton  Sep 01 2013_026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1216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7200" dirty="0" smtClean="0"/>
              <a:t>Ulaşım</a:t>
            </a:r>
            <a:endParaRPr lang="tr-TR" sz="7200" dirty="0"/>
          </a:p>
        </p:txBody>
      </p:sp>
      <p:pic>
        <p:nvPicPr>
          <p:cNvPr id="18434" name="Picture 2" descr="http://www.airportturk.net/wp-content/uploads/kalkis-yapan-ucak-kokpit-goruntusu.jpg"/>
          <p:cNvPicPr>
            <a:picLocks noChangeAspect="1" noChangeArrowheads="1"/>
          </p:cNvPicPr>
          <p:nvPr/>
        </p:nvPicPr>
        <p:blipFill>
          <a:blip r:embed="rId2" cstate="print"/>
          <a:srcRect b="8974"/>
          <a:stretch>
            <a:fillRect/>
          </a:stretch>
        </p:blipFill>
        <p:spPr bwMode="auto">
          <a:xfrm>
            <a:off x="857224" y="1571612"/>
            <a:ext cx="7429552" cy="5072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</Words>
  <Application>Microsoft Office PowerPoint</Application>
  <PresentationFormat>Ekran Gösterisi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Günlük Yaşamımızda BİLGİSAYAR ve İNTERNET</vt:lpstr>
      <vt:lpstr>Hastane</vt:lpstr>
      <vt:lpstr>Eczane</vt:lpstr>
      <vt:lpstr>E-reçete?</vt:lpstr>
      <vt:lpstr>Okul</vt:lpstr>
      <vt:lpstr>Laboratuar</vt:lpstr>
      <vt:lpstr>Marketler</vt:lpstr>
      <vt:lpstr>Ulaşım</vt:lpstr>
      <vt:lpstr>Ulaşım</vt:lpstr>
      <vt:lpstr>Bankacılık ve e-ticaret</vt:lpstr>
      <vt:lpstr>E-devlet</vt:lpstr>
      <vt:lpstr>E-devlet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Günlük Yaşamımızda BİLGİSAYARLAR ve İNTERNET</dc:title>
  <dc:creator>olcay</dc:creator>
  <cp:lastModifiedBy>olcay</cp:lastModifiedBy>
  <cp:revision>32</cp:revision>
  <dcterms:created xsi:type="dcterms:W3CDTF">2013-09-24T07:04:03Z</dcterms:created>
  <dcterms:modified xsi:type="dcterms:W3CDTF">2014-09-24T07:49:12Z</dcterms:modified>
</cp:coreProperties>
</file>